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modernComment_1A3_2CAAD03.xml" ContentType="application/vnd.ms-powerpoint.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modernComment_186_5F96E79.xml" ContentType="application/vnd.ms-powerpoint.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omments/modernComment_18D_613DD6A3.xml" ContentType="application/vnd.ms-powerpoint.comments+xml"/>
  <Override PartName="/ppt/notesSlides/notesSlide18.xml" ContentType="application/vnd.openxmlformats-officedocument.presentationml.notesSlide+xml"/>
  <Override PartName="/ppt/comments/modernComment_18E_8FD9A714.xml" ContentType="application/vnd.ms-powerpoint.comment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94" r:id="rId5"/>
  </p:sldMasterIdLst>
  <p:notesMasterIdLst>
    <p:notesMasterId r:id="rId65"/>
  </p:notesMasterIdLst>
  <p:handoutMasterIdLst>
    <p:handoutMasterId r:id="rId66"/>
  </p:handoutMasterIdLst>
  <p:sldIdLst>
    <p:sldId id="365" r:id="rId6"/>
    <p:sldId id="382" r:id="rId7"/>
    <p:sldId id="383" r:id="rId8"/>
    <p:sldId id="385" r:id="rId9"/>
    <p:sldId id="419" r:id="rId10"/>
    <p:sldId id="402" r:id="rId11"/>
    <p:sldId id="387" r:id="rId12"/>
    <p:sldId id="388" r:id="rId13"/>
    <p:sldId id="406" r:id="rId14"/>
    <p:sldId id="423" r:id="rId15"/>
    <p:sldId id="424" r:id="rId16"/>
    <p:sldId id="425" r:id="rId17"/>
    <p:sldId id="426" r:id="rId18"/>
    <p:sldId id="427" r:id="rId19"/>
    <p:sldId id="428" r:id="rId20"/>
    <p:sldId id="429" r:id="rId21"/>
    <p:sldId id="430" r:id="rId22"/>
    <p:sldId id="431" r:id="rId23"/>
    <p:sldId id="432" r:id="rId24"/>
    <p:sldId id="433" r:id="rId25"/>
    <p:sldId id="434" r:id="rId26"/>
    <p:sldId id="435" r:id="rId27"/>
    <p:sldId id="436" r:id="rId28"/>
    <p:sldId id="437" r:id="rId29"/>
    <p:sldId id="438" r:id="rId30"/>
    <p:sldId id="439" r:id="rId31"/>
    <p:sldId id="440" r:id="rId32"/>
    <p:sldId id="441" r:id="rId33"/>
    <p:sldId id="442" r:id="rId34"/>
    <p:sldId id="443" r:id="rId35"/>
    <p:sldId id="444" r:id="rId36"/>
    <p:sldId id="445" r:id="rId37"/>
    <p:sldId id="446" r:id="rId38"/>
    <p:sldId id="447" r:id="rId39"/>
    <p:sldId id="448" r:id="rId40"/>
    <p:sldId id="449" r:id="rId41"/>
    <p:sldId id="450" r:id="rId42"/>
    <p:sldId id="451" r:id="rId43"/>
    <p:sldId id="452" r:id="rId44"/>
    <p:sldId id="453" r:id="rId45"/>
    <p:sldId id="454" r:id="rId46"/>
    <p:sldId id="455" r:id="rId47"/>
    <p:sldId id="456" r:id="rId48"/>
    <p:sldId id="457" r:id="rId49"/>
    <p:sldId id="458" r:id="rId50"/>
    <p:sldId id="390" r:id="rId51"/>
    <p:sldId id="392" r:id="rId52"/>
    <p:sldId id="393" r:id="rId53"/>
    <p:sldId id="394" r:id="rId54"/>
    <p:sldId id="395" r:id="rId55"/>
    <p:sldId id="396" r:id="rId56"/>
    <p:sldId id="404" r:id="rId57"/>
    <p:sldId id="397" r:id="rId58"/>
    <p:sldId id="398" r:id="rId59"/>
    <p:sldId id="405" r:id="rId60"/>
    <p:sldId id="420" r:id="rId61"/>
    <p:sldId id="422" r:id="rId62"/>
    <p:sldId id="400" r:id="rId63"/>
    <p:sldId id="401" r:id="rId64"/>
  </p:sldIdLst>
  <p:sldSz cx="9144000" cy="5143500" type="screen16x9"/>
  <p:notesSz cx="7010400" cy="9296400"/>
  <p:embeddedFontLst>
    <p:embeddedFont>
      <p:font typeface="Tw Cen MT Condensed Extra Bold" panose="020B0803020202020204" pitchFamily="34" charset="0"/>
      <p:regular r:id="rId6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2B79423-49F8-48B7-BB89-7DF85E5ABADA}">
          <p14:sldIdLst>
            <p14:sldId id="365"/>
            <p14:sldId id="382"/>
            <p14:sldId id="383"/>
            <p14:sldId id="385"/>
            <p14:sldId id="419"/>
            <p14:sldId id="402"/>
            <p14:sldId id="387"/>
            <p14:sldId id="388"/>
          </p14:sldIdLst>
        </p14:section>
        <p14:section name="Keynote Address: Beyond Compliance" id="{BB2C0142-3B60-493A-B989-F132984E51E5}">
          <p14:sldIdLst>
            <p14:sldId id="406"/>
            <p14:sldId id="423"/>
            <p14:sldId id="424"/>
            <p14:sldId id="425"/>
            <p14:sldId id="426"/>
            <p14:sldId id="427"/>
            <p14:sldId id="428"/>
            <p14:sldId id="429"/>
            <p14:sldId id="430"/>
            <p14:sldId id="431"/>
            <p14:sldId id="432"/>
            <p14:sldId id="433"/>
            <p14:sldId id="434"/>
            <p14:sldId id="435"/>
            <p14:sldId id="436"/>
            <p14:sldId id="437"/>
            <p14:sldId id="438"/>
            <p14:sldId id="439"/>
            <p14:sldId id="440"/>
            <p14:sldId id="441"/>
            <p14:sldId id="442"/>
            <p14:sldId id="443"/>
            <p14:sldId id="444"/>
            <p14:sldId id="445"/>
            <p14:sldId id="446"/>
            <p14:sldId id="447"/>
            <p14:sldId id="448"/>
            <p14:sldId id="449"/>
            <p14:sldId id="450"/>
            <p14:sldId id="451"/>
            <p14:sldId id="452"/>
            <p14:sldId id="453"/>
            <p14:sldId id="454"/>
            <p14:sldId id="455"/>
            <p14:sldId id="456"/>
            <p14:sldId id="457"/>
            <p14:sldId id="458"/>
          </p14:sldIdLst>
        </p14:section>
        <p14:section name="CSD Pool Presentation" id="{0FA2FFB9-8407-4BD9-93C9-E06BD48BB7C2}">
          <p14:sldIdLst>
            <p14:sldId id="390"/>
            <p14:sldId id="392"/>
            <p14:sldId id="393"/>
            <p14:sldId id="394"/>
            <p14:sldId id="395"/>
            <p14:sldId id="396"/>
            <p14:sldId id="404"/>
            <p14:sldId id="397"/>
            <p14:sldId id="398"/>
            <p14:sldId id="405"/>
            <p14:sldId id="420"/>
            <p14:sldId id="422"/>
            <p14:sldId id="400"/>
            <p14:sldId id="401"/>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2D4E456-4EE3-172F-D335-FB260B50AA83}" name="Kellar, Makenzie" initials="MK" userId="S::Makenzie.Kellar@mcgriff.com::c27bccd3-cb6e-40a7-afa5-746988117740" providerId="AD"/>
  <p188:author id="{E66AF4A0-B541-4E9F-7EC9-1C66DC507E68}" name="Shi, Lei (MMA)" initials="SL" userId="S::lei.shi@marshmma.com::2ee2c640-3db3-486e-ba0b-345a4d0e1a0f" providerId="AD"/>
  <p188:author id="{B3E598A8-8083-ADCA-960C-4EAE6943A9E2}" name="Alvarado, Jenniffer (MMA)" initials="AJ" userId="S::jenniffer.alvarado@marshmma.com::8885d74d-4c07-406f-b51c-c44d6e8627c8" providerId="AD"/>
  <p188:author id="{4AEA10AD-3E16-8A9C-B401-8259569612CF}" name="Holdren, Ana (MMA)" initials="HA" userId="S::ana.holdren@marshmma.com::ea52cdb0-8e7c-4fab-bdd3-a3f6cb10787e" providerId="AD"/>
  <p188:author id="{ED354CF6-5CFC-0BFC-872B-F434E9D7D318}" name="Kellar, Makenzie (MMA)" initials="KM" userId="S::makenzie.kellar@marshmma.com::e48c2592-4b6a-48d6-bd1c-a3630362c06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hi, Lei" initials="SL" lastIdx="1" clrIdx="0">
    <p:extLst>
      <p:ext uri="{19B8F6BF-5375-455C-9EA6-DF929625EA0E}">
        <p15:presenceInfo xmlns:p15="http://schemas.microsoft.com/office/powerpoint/2012/main" userId="S-1-5-21-689070220-1107580126-1008150880-499974" providerId="AD"/>
      </p:ext>
    </p:extLst>
  </p:cmAuthor>
  <p:cmAuthor id="2" name="Lei Shi" initials="LS" lastIdx="2" clrIdx="1">
    <p:extLst>
      <p:ext uri="{19B8F6BF-5375-455C-9EA6-DF929625EA0E}">
        <p15:presenceInfo xmlns:p15="http://schemas.microsoft.com/office/powerpoint/2012/main" userId="Lei Shi" providerId="None"/>
      </p:ext>
    </p:extLst>
  </p:cmAuthor>
  <p:cmAuthor id="3" name="Holdren, Ana" initials="HA" lastIdx="1" clrIdx="2">
    <p:extLst>
      <p:ext uri="{19B8F6BF-5375-455C-9EA6-DF929625EA0E}">
        <p15:presenceInfo xmlns:p15="http://schemas.microsoft.com/office/powerpoint/2012/main" userId="S::aholdren@mcgriff.com::870e28fc-b48b-4bb2-82ff-880eb5a0593a" providerId="AD"/>
      </p:ext>
    </p:extLst>
  </p:cmAuthor>
  <p:cmAuthor id="4" name="Alvarado, Jenniffer" initials="AJ" lastIdx="1" clrIdx="3">
    <p:extLst>
      <p:ext uri="{19B8F6BF-5375-455C-9EA6-DF929625EA0E}">
        <p15:presenceInfo xmlns:p15="http://schemas.microsoft.com/office/powerpoint/2012/main" userId="S::jalvarado@McGriff.com::b4325735-1cda-4a4e-a39a-ac2b618f918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B85"/>
    <a:srgbClr val="1F497D"/>
    <a:srgbClr val="000099"/>
    <a:srgbClr val="004B87"/>
    <a:srgbClr val="0033CC"/>
    <a:srgbClr val="FF0000"/>
    <a:srgbClr val="3366FF"/>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C267D0-F976-D09A-7B7C-EA8069747174}" v="400" dt="2026-08-31T22:06:46.888"/>
    <p1510:client id="{3D2B9A7A-5B3A-E677-FC98-E1ACAC0DF18F}" v="290" dt="2026-09-01T22:58:57.196"/>
    <p1510:client id="{77B29879-5B9F-B92C-FBBA-482E41062373}" v="123" dt="2026-08-31T10:06:47.60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822" y="90"/>
      </p:cViewPr>
      <p:guideLst>
        <p:guide orient="horz" pos="1620"/>
        <p:guide pos="2880"/>
      </p:guideLst>
    </p:cSldViewPr>
  </p:slideViewPr>
  <p:notesTextViewPr>
    <p:cViewPr>
      <p:scale>
        <a:sx n="1" d="1"/>
        <a:sy n="1" d="1"/>
      </p:scale>
      <p:origin x="0" y="0"/>
    </p:cViewPr>
  </p:notesTextViewPr>
  <p:notesViewPr>
    <p:cSldViewPr snapToGrid="0">
      <p:cViewPr>
        <p:scale>
          <a:sx n="1" d="2"/>
          <a:sy n="1" d="2"/>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handoutMaster" Target="handoutMasters/handoutMaster1.xml"/><Relationship Id="rId74" Type="http://schemas.microsoft.com/office/2015/10/relationships/revisionInfo" Target="revisionInfo.xml"/><Relationship Id="rId5" Type="http://schemas.openxmlformats.org/officeDocument/2006/relationships/slideMaster" Target="slideMasters/slideMaster1.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font" Target="fonts/font1.fntdata"/><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viewProps" Target="viewProps.xml"/><Relationship Id="rId75"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notesMaster" Target="notesMasters/notesMaster1.xml"/><Relationship Id="rId73" Type="http://schemas.microsoft.com/office/2016/11/relationships/changesInfo" Target="changesInfos/changesInfo1.xml"/><Relationship Id="rId4" Type="http://schemas.openxmlformats.org/officeDocument/2006/relationships/customXml" Target="../customXml/item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i, Lei (MMA)" userId="2ee2c640-3db3-486e-ba0b-345a4d0e1a0f" providerId="ADAL" clId="{F276DA85-D659-4FF9-89CE-D2EE0C7DC2D0}"/>
    <pc:docChg chg="custSel modSld">
      <pc:chgData name="Shi, Lei (MMA)" userId="2ee2c640-3db3-486e-ba0b-345a4d0e1a0f" providerId="ADAL" clId="{F276DA85-D659-4FF9-89CE-D2EE0C7DC2D0}" dt="2026-08-27T20:08:02.647" v="21" actId="20577"/>
      <pc:docMkLst>
        <pc:docMk/>
      </pc:docMkLst>
      <pc:sldChg chg="modSp mod">
        <pc:chgData name="Shi, Lei (MMA)" userId="2ee2c640-3db3-486e-ba0b-345a4d0e1a0f" providerId="ADAL" clId="{F276DA85-D659-4FF9-89CE-D2EE0C7DC2D0}" dt="2026-08-27T20:05:49.745" v="1" actId="20577"/>
        <pc:sldMkLst>
          <pc:docMk/>
          <pc:sldMk cId="151653909" sldId="392"/>
        </pc:sldMkLst>
        <pc:spChg chg="mod">
          <ac:chgData name="Shi, Lei (MMA)" userId="2ee2c640-3db3-486e-ba0b-345a4d0e1a0f" providerId="ADAL" clId="{F276DA85-D659-4FF9-89CE-D2EE0C7DC2D0}" dt="2026-08-27T20:05:49.745" v="1" actId="20577"/>
          <ac:spMkLst>
            <pc:docMk/>
            <pc:sldMk cId="151653909" sldId="392"/>
            <ac:spMk id="3" creationId="{C5FC5D6E-8553-D6D4-DE62-551639914552}"/>
          </ac:spMkLst>
        </pc:spChg>
      </pc:sldChg>
      <pc:sldChg chg="modSp mod">
        <pc:chgData name="Shi, Lei (MMA)" userId="2ee2c640-3db3-486e-ba0b-345a4d0e1a0f" providerId="ADAL" clId="{F276DA85-D659-4FF9-89CE-D2EE0C7DC2D0}" dt="2026-08-27T20:07:13.761" v="11" actId="20577"/>
        <pc:sldMkLst>
          <pc:docMk/>
          <pc:sldMk cId="2507367262" sldId="420"/>
        </pc:sldMkLst>
        <pc:spChg chg="mod">
          <ac:chgData name="Shi, Lei (MMA)" userId="2ee2c640-3db3-486e-ba0b-345a4d0e1a0f" providerId="ADAL" clId="{F276DA85-D659-4FF9-89CE-D2EE0C7DC2D0}" dt="2026-08-27T20:07:13.761" v="11" actId="20577"/>
          <ac:spMkLst>
            <pc:docMk/>
            <pc:sldMk cId="2507367262" sldId="420"/>
            <ac:spMk id="7" creationId="{47C90C4D-522B-307A-6954-A61B680D06D3}"/>
          </ac:spMkLst>
        </pc:spChg>
      </pc:sldChg>
      <pc:sldChg chg="modSp mod">
        <pc:chgData name="Shi, Lei (MMA)" userId="2ee2c640-3db3-486e-ba0b-345a4d0e1a0f" providerId="ADAL" clId="{F276DA85-D659-4FF9-89CE-D2EE0C7DC2D0}" dt="2026-08-27T20:08:02.647" v="21" actId="20577"/>
        <pc:sldMkLst>
          <pc:docMk/>
          <pc:sldMk cId="3243555312" sldId="422"/>
        </pc:sldMkLst>
        <pc:spChg chg="mod">
          <ac:chgData name="Shi, Lei (MMA)" userId="2ee2c640-3db3-486e-ba0b-345a4d0e1a0f" providerId="ADAL" clId="{F276DA85-D659-4FF9-89CE-D2EE0C7DC2D0}" dt="2026-08-27T20:08:02.647" v="21" actId="20577"/>
          <ac:spMkLst>
            <pc:docMk/>
            <pc:sldMk cId="3243555312" sldId="422"/>
            <ac:spMk id="7" creationId="{0E8BC67A-CE2A-A2D7-D7BE-9440419B3C84}"/>
          </ac:spMkLst>
        </pc:spChg>
      </pc:sldChg>
    </pc:docChg>
  </pc:docChgLst>
  <pc:docChgLst>
    <pc:chgData name="Kellar, Makenzie (MMA)" userId="S::makenzie.kellar@marshmma.com::e48c2592-4b6a-48d6-bd1c-a3630362c06d" providerId="AD" clId="Web-{A8FCE1FE-313D-4C73-D2DF-CADBB8440840}"/>
    <pc:docChg chg="addSld delSld modSld modSection">
      <pc:chgData name="Kellar, Makenzie (MMA)" userId="S::makenzie.kellar@marshmma.com::e48c2592-4b6a-48d6-bd1c-a3630362c06d" providerId="AD" clId="Web-{A8FCE1FE-313D-4C73-D2DF-CADBB8440840}" dt="2026-08-25T20:45:46.605" v="940" actId="1076"/>
      <pc:docMkLst>
        <pc:docMk/>
      </pc:docMkLst>
      <pc:sldChg chg="modSp">
        <pc:chgData name="Kellar, Makenzie (MMA)" userId="S::makenzie.kellar@marshmma.com::e48c2592-4b6a-48d6-bd1c-a3630362c06d" providerId="AD" clId="Web-{A8FCE1FE-313D-4C73-D2DF-CADBB8440840}" dt="2026-08-25T20:38:50.993" v="892" actId="20577"/>
        <pc:sldMkLst>
          <pc:docMk/>
          <pc:sldMk cId="100232825" sldId="390"/>
        </pc:sldMkLst>
        <pc:spChg chg="mod">
          <ac:chgData name="Kellar, Makenzie (MMA)" userId="S::makenzie.kellar@marshmma.com::e48c2592-4b6a-48d6-bd1c-a3630362c06d" providerId="AD" clId="Web-{A8FCE1FE-313D-4C73-D2DF-CADBB8440840}" dt="2026-08-25T20:38:50.993" v="892" actId="20577"/>
          <ac:spMkLst>
            <pc:docMk/>
            <pc:sldMk cId="100232825" sldId="390"/>
            <ac:spMk id="3" creationId="{27237AE4-9024-F88D-A8A1-C8B930414D3B}"/>
          </ac:spMkLst>
        </pc:spChg>
      </pc:sldChg>
      <pc:sldChg chg="modSp">
        <pc:chgData name="Kellar, Makenzie (MMA)" userId="S::makenzie.kellar@marshmma.com::e48c2592-4b6a-48d6-bd1c-a3630362c06d" providerId="AD" clId="Web-{A8FCE1FE-313D-4C73-D2DF-CADBB8440840}" dt="2026-08-25T20:39:01.337" v="893" actId="20577"/>
        <pc:sldMkLst>
          <pc:docMk/>
          <pc:sldMk cId="151653909" sldId="392"/>
        </pc:sldMkLst>
        <pc:spChg chg="mod">
          <ac:chgData name="Kellar, Makenzie (MMA)" userId="S::makenzie.kellar@marshmma.com::e48c2592-4b6a-48d6-bd1c-a3630362c06d" providerId="AD" clId="Web-{A8FCE1FE-313D-4C73-D2DF-CADBB8440840}" dt="2026-08-25T20:39:01.337" v="893" actId="20577"/>
          <ac:spMkLst>
            <pc:docMk/>
            <pc:sldMk cId="151653909" sldId="392"/>
            <ac:spMk id="3" creationId="{C5FC5D6E-8553-D6D4-DE62-551639914552}"/>
          </ac:spMkLst>
        </pc:spChg>
      </pc:sldChg>
      <pc:sldChg chg="delSp modSp">
        <pc:chgData name="Kellar, Makenzie (MMA)" userId="S::makenzie.kellar@marshmma.com::e48c2592-4b6a-48d6-bd1c-a3630362c06d" providerId="AD" clId="Web-{A8FCE1FE-313D-4C73-D2DF-CADBB8440840}" dt="2026-08-25T20:39:24.181" v="894" actId="20577"/>
        <pc:sldMkLst>
          <pc:docMk/>
          <pc:sldMk cId="1537536089" sldId="393"/>
        </pc:sldMkLst>
        <pc:spChg chg="mod">
          <ac:chgData name="Kellar, Makenzie (MMA)" userId="S::makenzie.kellar@marshmma.com::e48c2592-4b6a-48d6-bd1c-a3630362c06d" providerId="AD" clId="Web-{A8FCE1FE-313D-4C73-D2DF-CADBB8440840}" dt="2026-08-25T20:39:24.181" v="894" actId="20577"/>
          <ac:spMkLst>
            <pc:docMk/>
            <pc:sldMk cId="1537536089" sldId="393"/>
            <ac:spMk id="3" creationId="{14E0372B-8076-5C63-7380-5801AFA007DA}"/>
          </ac:spMkLst>
        </pc:spChg>
      </pc:sldChg>
      <pc:sldChg chg="delSp modSp">
        <pc:chgData name="Kellar, Makenzie (MMA)" userId="S::makenzie.kellar@marshmma.com::e48c2592-4b6a-48d6-bd1c-a3630362c06d" providerId="AD" clId="Web-{A8FCE1FE-313D-4C73-D2DF-CADBB8440840}" dt="2026-08-25T20:39:51.024" v="897" actId="14100"/>
        <pc:sldMkLst>
          <pc:docMk/>
          <pc:sldMk cId="3116257330" sldId="394"/>
        </pc:sldMkLst>
        <pc:spChg chg="mod">
          <ac:chgData name="Kellar, Makenzie (MMA)" userId="S::makenzie.kellar@marshmma.com::e48c2592-4b6a-48d6-bd1c-a3630362c06d" providerId="AD" clId="Web-{A8FCE1FE-313D-4C73-D2DF-CADBB8440840}" dt="2026-08-25T20:39:51.024" v="897" actId="14100"/>
          <ac:spMkLst>
            <pc:docMk/>
            <pc:sldMk cId="3116257330" sldId="394"/>
            <ac:spMk id="3" creationId="{F24E818A-4484-F909-85D4-3D6434E0564F}"/>
          </ac:spMkLst>
        </pc:spChg>
      </pc:sldChg>
      <pc:sldChg chg="addSp delSp modSp">
        <pc:chgData name="Kellar, Makenzie (MMA)" userId="S::makenzie.kellar@marshmma.com::e48c2592-4b6a-48d6-bd1c-a3630362c06d" providerId="AD" clId="Web-{A8FCE1FE-313D-4C73-D2DF-CADBB8440840}" dt="2026-08-25T20:45:46.605" v="940" actId="1076"/>
        <pc:sldMkLst>
          <pc:docMk/>
          <pc:sldMk cId="1683628572" sldId="395"/>
        </pc:sldMkLst>
        <pc:spChg chg="mod">
          <ac:chgData name="Kellar, Makenzie (MMA)" userId="S::makenzie.kellar@marshmma.com::e48c2592-4b6a-48d6-bd1c-a3630362c06d" providerId="AD" clId="Web-{A8FCE1FE-313D-4C73-D2DF-CADBB8440840}" dt="2026-08-25T20:45:33.526" v="938" actId="1076"/>
          <ac:spMkLst>
            <pc:docMk/>
            <pc:sldMk cId="1683628572" sldId="395"/>
            <ac:spMk id="3" creationId="{69B7E619-6301-DE0D-7365-EA8DF73B7C32}"/>
          </ac:spMkLst>
        </pc:spChg>
        <pc:spChg chg="add mod">
          <ac:chgData name="Kellar, Makenzie (MMA)" userId="S::makenzie.kellar@marshmma.com::e48c2592-4b6a-48d6-bd1c-a3630362c06d" providerId="AD" clId="Web-{A8FCE1FE-313D-4C73-D2DF-CADBB8440840}" dt="2026-08-25T20:45:46.605" v="940" actId="1076"/>
          <ac:spMkLst>
            <pc:docMk/>
            <pc:sldMk cId="1683628572" sldId="395"/>
            <ac:spMk id="14" creationId="{C3D41266-A5BB-5373-7E97-DDDDE47B0B26}"/>
          </ac:spMkLst>
        </pc:spChg>
        <pc:graphicFrameChg chg="mod">
          <ac:chgData name="Kellar, Makenzie (MMA)" userId="S::makenzie.kellar@marshmma.com::e48c2592-4b6a-48d6-bd1c-a3630362c06d" providerId="AD" clId="Web-{A8FCE1FE-313D-4C73-D2DF-CADBB8440840}" dt="2026-08-25T20:45:41.464" v="939" actId="1076"/>
          <ac:graphicFrameMkLst>
            <pc:docMk/>
            <pc:sldMk cId="1683628572" sldId="395"/>
            <ac:graphicFrameMk id="5" creationId="{416FE2B3-3CC3-252B-B762-E029D9E14809}"/>
          </ac:graphicFrameMkLst>
        </pc:graphicFrameChg>
      </pc:sldChg>
      <pc:sldChg chg="addSp delSp modSp">
        <pc:chgData name="Kellar, Makenzie (MMA)" userId="S::makenzie.kellar@marshmma.com::e48c2592-4b6a-48d6-bd1c-a3630362c06d" providerId="AD" clId="Web-{A8FCE1FE-313D-4C73-D2DF-CADBB8440840}" dt="2026-08-25T20:40:40.353" v="902" actId="14100"/>
        <pc:sldMkLst>
          <pc:docMk/>
          <pc:sldMk cId="450526264" sldId="396"/>
        </pc:sldMkLst>
        <pc:spChg chg="mod">
          <ac:chgData name="Kellar, Makenzie (MMA)" userId="S::makenzie.kellar@marshmma.com::e48c2592-4b6a-48d6-bd1c-a3630362c06d" providerId="AD" clId="Web-{A8FCE1FE-313D-4C73-D2DF-CADBB8440840}" dt="2026-08-25T20:40:40.353" v="902" actId="14100"/>
          <ac:spMkLst>
            <pc:docMk/>
            <pc:sldMk cId="450526264" sldId="396"/>
            <ac:spMk id="3" creationId="{CC56730B-AA8D-6026-9159-6F0D540100E8}"/>
          </ac:spMkLst>
        </pc:spChg>
      </pc:sldChg>
      <pc:sldChg chg="addSp delSp modSp modCm">
        <pc:chgData name="Kellar, Makenzie (MMA)" userId="S::makenzie.kellar@marshmma.com::e48c2592-4b6a-48d6-bd1c-a3630362c06d" providerId="AD" clId="Web-{A8FCE1FE-313D-4C73-D2DF-CADBB8440840}" dt="2026-08-25T20:44:42.698" v="936" actId="20577"/>
        <pc:sldMkLst>
          <pc:docMk/>
          <pc:sldMk cId="1631442595" sldId="397"/>
        </pc:sldMkLst>
        <pc:spChg chg="mod">
          <ac:chgData name="Kellar, Makenzie (MMA)" userId="S::makenzie.kellar@marshmma.com::e48c2592-4b6a-48d6-bd1c-a3630362c06d" providerId="AD" clId="Web-{A8FCE1FE-313D-4C73-D2DF-CADBB8440840}" dt="2026-08-25T20:44:42.698" v="936" actId="20577"/>
          <ac:spMkLst>
            <pc:docMk/>
            <pc:sldMk cId="1631442595" sldId="397"/>
            <ac:spMk id="3" creationId="{06CD7FF0-51B7-901A-4B13-E23E75AFC5A9}"/>
          </ac:spMkLst>
        </pc:spChg>
        <pc:extLst>
          <p:ext xmlns:p="http://schemas.openxmlformats.org/presentationml/2006/main" uri="{D6D511B9-2390-475A-947B-AFAB55BFBCF1}">
            <pc226:cmChg xmlns:pc226="http://schemas.microsoft.com/office/powerpoint/2022/06/main/command" chg="mod">
              <pc226:chgData name="Kellar, Makenzie (MMA)" userId="S::makenzie.kellar@marshmma.com::e48c2592-4b6a-48d6-bd1c-a3630362c06d" providerId="AD" clId="Web-{A8FCE1FE-313D-4C73-D2DF-CADBB8440840}" dt="2026-08-25T20:44:42.151" v="935" actId="20577"/>
              <pc2:cmMkLst xmlns:pc2="http://schemas.microsoft.com/office/powerpoint/2019/9/main/command">
                <pc:docMk/>
                <pc:sldMk cId="1631442595" sldId="397"/>
                <pc2:cmMk id="{9F042BD3-87C3-4692-BC7B-7CB66033B7C5}"/>
              </pc2:cmMkLst>
            </pc226:cmChg>
          </p:ext>
        </pc:extLst>
      </pc:sldChg>
      <pc:sldChg chg="addSp delSp modSp">
        <pc:chgData name="Kellar, Makenzie (MMA)" userId="S::makenzie.kellar@marshmma.com::e48c2592-4b6a-48d6-bd1c-a3630362c06d" providerId="AD" clId="Web-{A8FCE1FE-313D-4C73-D2DF-CADBB8440840}" dt="2026-08-25T20:41:09.619" v="905" actId="20577"/>
        <pc:sldMkLst>
          <pc:docMk/>
          <pc:sldMk cId="2413405972" sldId="398"/>
        </pc:sldMkLst>
        <pc:spChg chg="mod">
          <ac:chgData name="Kellar, Makenzie (MMA)" userId="S::makenzie.kellar@marshmma.com::e48c2592-4b6a-48d6-bd1c-a3630362c06d" providerId="AD" clId="Web-{A8FCE1FE-313D-4C73-D2DF-CADBB8440840}" dt="2026-08-25T20:41:09.619" v="905" actId="20577"/>
          <ac:spMkLst>
            <pc:docMk/>
            <pc:sldMk cId="2413405972" sldId="398"/>
            <ac:spMk id="3" creationId="{52CC0B77-EEB0-8505-BE9B-4EF672A794D3}"/>
          </ac:spMkLst>
        </pc:spChg>
      </pc:sldChg>
      <pc:sldChg chg="modSp">
        <pc:chgData name="Kellar, Makenzie (MMA)" userId="S::makenzie.kellar@marshmma.com::e48c2592-4b6a-48d6-bd1c-a3630362c06d" providerId="AD" clId="Web-{A8FCE1FE-313D-4C73-D2DF-CADBB8440840}" dt="2026-08-25T20:43:16.307" v="917" actId="20577"/>
        <pc:sldMkLst>
          <pc:docMk/>
          <pc:sldMk cId="3265638945" sldId="400"/>
        </pc:sldMkLst>
        <pc:spChg chg="mod">
          <ac:chgData name="Kellar, Makenzie (MMA)" userId="S::makenzie.kellar@marshmma.com::e48c2592-4b6a-48d6-bd1c-a3630362c06d" providerId="AD" clId="Web-{A8FCE1FE-313D-4C73-D2DF-CADBB8440840}" dt="2026-08-25T20:43:16.307" v="917" actId="20577"/>
          <ac:spMkLst>
            <pc:docMk/>
            <pc:sldMk cId="3265638945" sldId="400"/>
            <ac:spMk id="3" creationId="{8157C917-EAE5-5F99-8A2D-84E1A1B60BAA}"/>
          </ac:spMkLst>
        </pc:spChg>
      </pc:sldChg>
      <pc:sldChg chg="addSp delSp modSp">
        <pc:chgData name="Kellar, Makenzie (MMA)" userId="S::makenzie.kellar@marshmma.com::e48c2592-4b6a-48d6-bd1c-a3630362c06d" providerId="AD" clId="Web-{A8FCE1FE-313D-4C73-D2DF-CADBB8440840}" dt="2026-08-25T20:45:13.136" v="937"/>
        <pc:sldMkLst>
          <pc:docMk/>
          <pc:sldMk cId="3872559892" sldId="404"/>
        </pc:sldMkLst>
        <pc:spChg chg="mod">
          <ac:chgData name="Kellar, Makenzie (MMA)" userId="S::makenzie.kellar@marshmma.com::e48c2592-4b6a-48d6-bd1c-a3630362c06d" providerId="AD" clId="Web-{A8FCE1FE-313D-4C73-D2DF-CADBB8440840}" dt="2026-08-25T20:45:13.136" v="937"/>
          <ac:spMkLst>
            <pc:docMk/>
            <pc:sldMk cId="3872559892" sldId="404"/>
            <ac:spMk id="3" creationId="{A55EF3E5-3A6B-7D3D-A870-62512CCFEC96}"/>
          </ac:spMkLst>
        </pc:spChg>
      </pc:sldChg>
      <pc:sldChg chg="addSp delSp modSp">
        <pc:chgData name="Kellar, Makenzie (MMA)" userId="S::makenzie.kellar@marshmma.com::e48c2592-4b6a-48d6-bd1c-a3630362c06d" providerId="AD" clId="Web-{A8FCE1FE-313D-4C73-D2DF-CADBB8440840}" dt="2026-08-25T20:43:48.151" v="919" actId="20577"/>
        <pc:sldMkLst>
          <pc:docMk/>
          <pc:sldMk cId="2692990716" sldId="405"/>
        </pc:sldMkLst>
        <pc:spChg chg="mod">
          <ac:chgData name="Kellar, Makenzie (MMA)" userId="S::makenzie.kellar@marshmma.com::e48c2592-4b6a-48d6-bd1c-a3630362c06d" providerId="AD" clId="Web-{A8FCE1FE-313D-4C73-D2DF-CADBB8440840}" dt="2026-08-25T20:43:48.151" v="919" actId="20577"/>
          <ac:spMkLst>
            <pc:docMk/>
            <pc:sldMk cId="2692990716" sldId="405"/>
            <ac:spMk id="3" creationId="{9D54A532-FAF6-17C6-9C71-DA803F2A9D9D}"/>
          </ac:spMkLst>
        </pc:spChg>
      </pc:sldChg>
      <pc:sldChg chg="addSp delSp modSp add replId">
        <pc:chgData name="Kellar, Makenzie (MMA)" userId="S::makenzie.kellar@marshmma.com::e48c2592-4b6a-48d6-bd1c-a3630362c06d" providerId="AD" clId="Web-{A8FCE1FE-313D-4C73-D2DF-CADBB8440840}" dt="2026-08-25T20:42:32.494" v="914" actId="20577"/>
        <pc:sldMkLst>
          <pc:docMk/>
          <pc:sldMk cId="2507367262" sldId="420"/>
        </pc:sldMkLst>
        <pc:spChg chg="mod">
          <ac:chgData name="Kellar, Makenzie (MMA)" userId="S::makenzie.kellar@marshmma.com::e48c2592-4b6a-48d6-bd1c-a3630362c06d" providerId="AD" clId="Web-{A8FCE1FE-313D-4C73-D2DF-CADBB8440840}" dt="2026-08-25T20:14:26.297" v="39" actId="20577"/>
          <ac:spMkLst>
            <pc:docMk/>
            <pc:sldMk cId="2507367262" sldId="420"/>
            <ac:spMk id="2" creationId="{2090E998-4171-A9F9-CD15-C29F7A379965}"/>
          </ac:spMkLst>
        </pc:spChg>
        <pc:spChg chg="add mod">
          <ac:chgData name="Kellar, Makenzie (MMA)" userId="S::makenzie.kellar@marshmma.com::e48c2592-4b6a-48d6-bd1c-a3630362c06d" providerId="AD" clId="Web-{A8FCE1FE-313D-4C73-D2DF-CADBB8440840}" dt="2026-08-25T20:42:32.494" v="914" actId="20577"/>
          <ac:spMkLst>
            <pc:docMk/>
            <pc:sldMk cId="2507367262" sldId="420"/>
            <ac:spMk id="7" creationId="{47C90C4D-522B-307A-6954-A61B680D06D3}"/>
          </ac:spMkLst>
        </pc:spChg>
      </pc:sldChg>
      <pc:sldChg chg="addSp delSp modSp add replId">
        <pc:chgData name="Kellar, Makenzie (MMA)" userId="S::makenzie.kellar@marshmma.com::e48c2592-4b6a-48d6-bd1c-a3630362c06d" providerId="AD" clId="Web-{A8FCE1FE-313D-4C73-D2DF-CADBB8440840}" dt="2026-08-25T20:42:50.869" v="915" actId="20577"/>
        <pc:sldMkLst>
          <pc:docMk/>
          <pc:sldMk cId="3243555312" sldId="422"/>
        </pc:sldMkLst>
        <pc:spChg chg="mod">
          <ac:chgData name="Kellar, Makenzie (MMA)" userId="S::makenzie.kellar@marshmma.com::e48c2592-4b6a-48d6-bd1c-a3630362c06d" providerId="AD" clId="Web-{A8FCE1FE-313D-4C73-D2DF-CADBB8440840}" dt="2026-08-25T20:25:58.754" v="446" actId="20577"/>
          <ac:spMkLst>
            <pc:docMk/>
            <pc:sldMk cId="3243555312" sldId="422"/>
            <ac:spMk id="2" creationId="{04FE5F49-12C4-1DB7-4821-DF9D052E223F}"/>
          </ac:spMkLst>
        </pc:spChg>
        <pc:spChg chg="mod">
          <ac:chgData name="Kellar, Makenzie (MMA)" userId="S::makenzie.kellar@marshmma.com::e48c2592-4b6a-48d6-bd1c-a3630362c06d" providerId="AD" clId="Web-{A8FCE1FE-313D-4C73-D2DF-CADBB8440840}" dt="2026-08-25T20:42:50.869" v="915" actId="20577"/>
          <ac:spMkLst>
            <pc:docMk/>
            <pc:sldMk cId="3243555312" sldId="422"/>
            <ac:spMk id="7" creationId="{0E8BC67A-CE2A-A2D7-D7BE-9440419B3C84}"/>
          </ac:spMkLst>
        </pc:spChg>
      </pc:sldChg>
    </pc:docChg>
  </pc:docChgLst>
  <pc:docChgLst>
    <pc:chgData name="Kellar, Makenzie (MMA)" userId="S::makenzie.kellar@marshmma.com::e48c2592-4b6a-48d6-bd1c-a3630362c06d" providerId="AD" clId="Web-{00000000-0000-0000-0000-000000000000}"/>
    <pc:docChg chg="mod addSld modSld sldOrd modSection">
      <pc:chgData name="Kellar, Makenzie (MMA)" userId="S::makenzie.kellar@marshmma.com::e48c2592-4b6a-48d6-bd1c-a3630362c06d" providerId="AD" clId="Web-{00000000-0000-0000-0000-000000000000}" dt="2026-08-19T20:49:38.699" v="416" actId="1076"/>
      <pc:docMkLst>
        <pc:docMk/>
      </pc:docMkLst>
      <pc:sldChg chg="modSp">
        <pc:chgData name="Kellar, Makenzie (MMA)" userId="S::makenzie.kellar@marshmma.com::e48c2592-4b6a-48d6-bd1c-a3630362c06d" providerId="AD" clId="Web-{00000000-0000-0000-0000-000000000000}" dt="2026-08-19T20:30:53.036" v="3" actId="20577"/>
        <pc:sldMkLst>
          <pc:docMk/>
          <pc:sldMk cId="4289316594" sldId="365"/>
        </pc:sldMkLst>
        <pc:spChg chg="mod">
          <ac:chgData name="Kellar, Makenzie (MMA)" userId="S::makenzie.kellar@marshmma.com::e48c2592-4b6a-48d6-bd1c-a3630362c06d" providerId="AD" clId="Web-{00000000-0000-0000-0000-000000000000}" dt="2026-08-19T20:30:53.036" v="3" actId="20577"/>
          <ac:spMkLst>
            <pc:docMk/>
            <pc:sldMk cId="4289316594" sldId="365"/>
            <ac:spMk id="14" creationId="{4BDE9247-0E5C-800E-37BB-4FDB0C128912}"/>
          </ac:spMkLst>
        </pc:spChg>
      </pc:sldChg>
      <pc:sldChg chg="modSp">
        <pc:chgData name="Kellar, Makenzie (MMA)" userId="S::makenzie.kellar@marshmma.com::e48c2592-4b6a-48d6-bd1c-a3630362c06d" providerId="AD" clId="Web-{00000000-0000-0000-0000-000000000000}" dt="2026-08-19T20:37:45.780" v="95" actId="20577"/>
        <pc:sldMkLst>
          <pc:docMk/>
          <pc:sldMk cId="3285564297" sldId="382"/>
        </pc:sldMkLst>
        <pc:spChg chg="mod">
          <ac:chgData name="Kellar, Makenzie (MMA)" userId="S::makenzie.kellar@marshmma.com::e48c2592-4b6a-48d6-bd1c-a3630362c06d" providerId="AD" clId="Web-{00000000-0000-0000-0000-000000000000}" dt="2026-08-19T20:37:45.780" v="95" actId="20577"/>
          <ac:spMkLst>
            <pc:docMk/>
            <pc:sldMk cId="3285564297" sldId="382"/>
            <ac:spMk id="4" creationId="{896E4FFD-4DD4-C3C9-8488-A37427DE0A30}"/>
          </ac:spMkLst>
        </pc:spChg>
        <pc:spChg chg="mod">
          <ac:chgData name="Kellar, Makenzie (MMA)" userId="S::makenzie.kellar@marshmma.com::e48c2592-4b6a-48d6-bd1c-a3630362c06d" providerId="AD" clId="Web-{00000000-0000-0000-0000-000000000000}" dt="2026-08-19T20:36:24.481" v="92" actId="20577"/>
          <ac:spMkLst>
            <pc:docMk/>
            <pc:sldMk cId="3285564297" sldId="382"/>
            <ac:spMk id="14" creationId="{D4C6A3C7-9919-5047-E952-58971557ADCC}"/>
          </ac:spMkLst>
        </pc:spChg>
        <pc:spChg chg="mod">
          <ac:chgData name="Kellar, Makenzie (MMA)" userId="S::makenzie.kellar@marshmma.com::e48c2592-4b6a-48d6-bd1c-a3630362c06d" providerId="AD" clId="Web-{00000000-0000-0000-0000-000000000000}" dt="2026-08-19T20:36:43.404" v="94" actId="20577"/>
          <ac:spMkLst>
            <pc:docMk/>
            <pc:sldMk cId="3285564297" sldId="382"/>
            <ac:spMk id="15" creationId="{F8B0948F-BABC-15E9-54B6-700E49C15B23}"/>
          </ac:spMkLst>
        </pc:spChg>
      </pc:sldChg>
      <pc:sldChg chg="addSp modSp">
        <pc:chgData name="Kellar, Makenzie (MMA)" userId="S::makenzie.kellar@marshmma.com::e48c2592-4b6a-48d6-bd1c-a3630362c06d" providerId="AD" clId="Web-{00000000-0000-0000-0000-000000000000}" dt="2026-08-19T20:40:52.533" v="200" actId="20577"/>
        <pc:sldMkLst>
          <pc:docMk/>
          <pc:sldMk cId="4031354519" sldId="385"/>
        </pc:sldMkLst>
        <pc:spChg chg="mod">
          <ac:chgData name="Kellar, Makenzie (MMA)" userId="S::makenzie.kellar@marshmma.com::e48c2592-4b6a-48d6-bd1c-a3630362c06d" providerId="AD" clId="Web-{00000000-0000-0000-0000-000000000000}" dt="2026-08-19T20:40:09.470" v="176" actId="1076"/>
          <ac:spMkLst>
            <pc:docMk/>
            <pc:sldMk cId="4031354519" sldId="385"/>
            <ac:spMk id="3" creationId="{92FA4074-9B70-452D-C4B7-EFDF7D4BAA2C}"/>
          </ac:spMkLst>
        </pc:spChg>
        <pc:spChg chg="mod">
          <ac:chgData name="Kellar, Makenzie (MMA)" userId="S::makenzie.kellar@marshmma.com::e48c2592-4b6a-48d6-bd1c-a3630362c06d" providerId="AD" clId="Web-{00000000-0000-0000-0000-000000000000}" dt="2026-08-19T20:37:51.311" v="96" actId="20577"/>
          <ac:spMkLst>
            <pc:docMk/>
            <pc:sldMk cId="4031354519" sldId="385"/>
            <ac:spMk id="4" creationId="{23B265D7-1BF7-7C81-F18B-22737ACFF4A7}"/>
          </ac:spMkLst>
        </pc:spChg>
        <pc:spChg chg="add mod">
          <ac:chgData name="Kellar, Makenzie (MMA)" userId="S::makenzie.kellar@marshmma.com::e48c2592-4b6a-48d6-bd1c-a3630362c06d" providerId="AD" clId="Web-{00000000-0000-0000-0000-000000000000}" dt="2026-08-19T20:40:52.533" v="200" actId="20577"/>
          <ac:spMkLst>
            <pc:docMk/>
            <pc:sldMk cId="4031354519" sldId="385"/>
            <ac:spMk id="5" creationId="{760A57FE-DE07-A851-CAF2-614E2F9BFA49}"/>
          </ac:spMkLst>
        </pc:spChg>
        <pc:spChg chg="mod">
          <ac:chgData name="Kellar, Makenzie (MMA)" userId="S::makenzie.kellar@marshmma.com::e48c2592-4b6a-48d6-bd1c-a3630362c06d" providerId="AD" clId="Web-{00000000-0000-0000-0000-000000000000}" dt="2026-08-19T20:40:02.782" v="160" actId="1076"/>
          <ac:spMkLst>
            <pc:docMk/>
            <pc:sldMk cId="4031354519" sldId="385"/>
            <ac:spMk id="7" creationId="{EBD2D444-FA64-4BC2-03ED-642DAA46384F}"/>
          </ac:spMkLst>
        </pc:spChg>
        <pc:spChg chg="mod">
          <ac:chgData name="Kellar, Makenzie (MMA)" userId="S::makenzie.kellar@marshmma.com::e48c2592-4b6a-48d6-bd1c-a3630362c06d" providerId="AD" clId="Web-{00000000-0000-0000-0000-000000000000}" dt="2026-08-19T20:40:02.798" v="161" actId="1076"/>
          <ac:spMkLst>
            <pc:docMk/>
            <pc:sldMk cId="4031354519" sldId="385"/>
            <ac:spMk id="8" creationId="{854276A2-3A68-B475-FFF1-0F157FA620C8}"/>
          </ac:spMkLst>
        </pc:spChg>
        <pc:spChg chg="mod">
          <ac:chgData name="Kellar, Makenzie (MMA)" userId="S::makenzie.kellar@marshmma.com::e48c2592-4b6a-48d6-bd1c-a3630362c06d" providerId="AD" clId="Web-{00000000-0000-0000-0000-000000000000}" dt="2026-08-19T20:40:09.439" v="173" actId="1076"/>
          <ac:spMkLst>
            <pc:docMk/>
            <pc:sldMk cId="4031354519" sldId="385"/>
            <ac:spMk id="11" creationId="{459A1FC6-E457-87F6-E06A-CAD9145B32E5}"/>
          </ac:spMkLst>
        </pc:spChg>
        <pc:spChg chg="mod">
          <ac:chgData name="Kellar, Makenzie (MMA)" userId="S::makenzie.kellar@marshmma.com::e48c2592-4b6a-48d6-bd1c-a3630362c06d" providerId="AD" clId="Web-{00000000-0000-0000-0000-000000000000}" dt="2026-08-19T20:40:02.829" v="163" actId="1076"/>
          <ac:spMkLst>
            <pc:docMk/>
            <pc:sldMk cId="4031354519" sldId="385"/>
            <ac:spMk id="12" creationId="{BAC937FF-9019-F2B3-7271-3BD0CD31E9EA}"/>
          </ac:spMkLst>
        </pc:spChg>
        <pc:spChg chg="mod">
          <ac:chgData name="Kellar, Makenzie (MMA)" userId="S::makenzie.kellar@marshmma.com::e48c2592-4b6a-48d6-bd1c-a3630362c06d" providerId="AD" clId="Web-{00000000-0000-0000-0000-000000000000}" dt="2026-08-19T20:40:02.829" v="164" actId="1076"/>
          <ac:spMkLst>
            <pc:docMk/>
            <pc:sldMk cId="4031354519" sldId="385"/>
            <ac:spMk id="13" creationId="{7C122834-2D7D-5C1C-D7ED-D5CDBCCD7A50}"/>
          </ac:spMkLst>
        </pc:spChg>
        <pc:spChg chg="mod">
          <ac:chgData name="Kellar, Makenzie (MMA)" userId="S::makenzie.kellar@marshmma.com::e48c2592-4b6a-48d6-bd1c-a3630362c06d" providerId="AD" clId="Web-{00000000-0000-0000-0000-000000000000}" dt="2026-08-19T20:40:02.845" v="165" actId="1076"/>
          <ac:spMkLst>
            <pc:docMk/>
            <pc:sldMk cId="4031354519" sldId="385"/>
            <ac:spMk id="16" creationId="{F7FCC004-7C41-C668-621C-0FA606BC5459}"/>
          </ac:spMkLst>
        </pc:spChg>
        <pc:spChg chg="mod">
          <ac:chgData name="Kellar, Makenzie (MMA)" userId="S::makenzie.kellar@marshmma.com::e48c2592-4b6a-48d6-bd1c-a3630362c06d" providerId="AD" clId="Web-{00000000-0000-0000-0000-000000000000}" dt="2026-08-19T20:40:02.861" v="166" actId="1076"/>
          <ac:spMkLst>
            <pc:docMk/>
            <pc:sldMk cId="4031354519" sldId="385"/>
            <ac:spMk id="17" creationId="{CAD786CA-82CA-68A6-BB89-AE135EBB3477}"/>
          </ac:spMkLst>
        </pc:spChg>
        <pc:spChg chg="mod">
          <ac:chgData name="Kellar, Makenzie (MMA)" userId="S::makenzie.kellar@marshmma.com::e48c2592-4b6a-48d6-bd1c-a3630362c06d" providerId="AD" clId="Web-{00000000-0000-0000-0000-000000000000}" dt="2026-08-19T20:40:09.454" v="174" actId="1076"/>
          <ac:spMkLst>
            <pc:docMk/>
            <pc:sldMk cId="4031354519" sldId="385"/>
            <ac:spMk id="19" creationId="{53F47FC9-70DD-1F75-42B5-BE028567223C}"/>
          </ac:spMkLst>
        </pc:spChg>
        <pc:spChg chg="mod">
          <ac:chgData name="Kellar, Makenzie (MMA)" userId="S::makenzie.kellar@marshmma.com::e48c2592-4b6a-48d6-bd1c-a3630362c06d" providerId="AD" clId="Web-{00000000-0000-0000-0000-000000000000}" dt="2026-08-19T20:40:09.454" v="175" actId="1076"/>
          <ac:spMkLst>
            <pc:docMk/>
            <pc:sldMk cId="4031354519" sldId="385"/>
            <ac:spMk id="20" creationId="{C6E1695A-4CC1-A57B-F64B-D79ABBE5783D}"/>
          </ac:spMkLst>
        </pc:spChg>
        <pc:spChg chg="mod">
          <ac:chgData name="Kellar, Makenzie (MMA)" userId="S::makenzie.kellar@marshmma.com::e48c2592-4b6a-48d6-bd1c-a3630362c06d" providerId="AD" clId="Web-{00000000-0000-0000-0000-000000000000}" dt="2026-08-19T20:40:02.892" v="169" actId="1076"/>
          <ac:spMkLst>
            <pc:docMk/>
            <pc:sldMk cId="4031354519" sldId="385"/>
            <ac:spMk id="21" creationId="{8F70927D-B101-AD5D-4282-B0D900240027}"/>
          </ac:spMkLst>
        </pc:spChg>
        <pc:spChg chg="mod">
          <ac:chgData name="Kellar, Makenzie (MMA)" userId="S::makenzie.kellar@marshmma.com::e48c2592-4b6a-48d6-bd1c-a3630362c06d" providerId="AD" clId="Web-{00000000-0000-0000-0000-000000000000}" dt="2026-08-19T20:40:02.907" v="170" actId="1076"/>
          <ac:spMkLst>
            <pc:docMk/>
            <pc:sldMk cId="4031354519" sldId="385"/>
            <ac:spMk id="22" creationId="{090DC93E-0BEE-4A3F-B9F4-5220C4EAB3E4}"/>
          </ac:spMkLst>
        </pc:spChg>
      </pc:sldChg>
      <pc:sldChg chg="addSp delSp modSp add replId">
        <pc:chgData name="Kellar, Makenzie (MMA)" userId="S::makenzie.kellar@marshmma.com::e48c2592-4b6a-48d6-bd1c-a3630362c06d" providerId="AD" clId="Web-{00000000-0000-0000-0000-000000000000}" dt="2026-08-19T20:49:38.699" v="416" actId="1076"/>
        <pc:sldMkLst>
          <pc:docMk/>
          <pc:sldMk cId="46836995" sldId="419"/>
        </pc:sldMkLst>
        <pc:spChg chg="mod">
          <ac:chgData name="Kellar, Makenzie (MMA)" userId="S::makenzie.kellar@marshmma.com::e48c2592-4b6a-48d6-bd1c-a3630362c06d" providerId="AD" clId="Web-{00000000-0000-0000-0000-000000000000}" dt="2026-08-19T20:47:40.322" v="359"/>
          <ac:spMkLst>
            <pc:docMk/>
            <pc:sldMk cId="46836995" sldId="419"/>
            <ac:spMk id="3" creationId="{8A6A77C0-FE5D-36C8-253C-2002191D036A}"/>
          </ac:spMkLst>
        </pc:spChg>
        <pc:spChg chg="mod">
          <ac:chgData name="Kellar, Makenzie (MMA)" userId="S::makenzie.kellar@marshmma.com::e48c2592-4b6a-48d6-bd1c-a3630362c06d" providerId="AD" clId="Web-{00000000-0000-0000-0000-000000000000}" dt="2026-08-19T20:49:04.042" v="405" actId="1076"/>
          <ac:spMkLst>
            <pc:docMk/>
            <pc:sldMk cId="46836995" sldId="419"/>
            <ac:spMk id="5" creationId="{1C14F44C-F45B-B327-1D44-1535ECAC3729}"/>
          </ac:spMkLst>
        </pc:spChg>
        <pc:spChg chg="mod">
          <ac:chgData name="Kellar, Makenzie (MMA)" userId="S::makenzie.kellar@marshmma.com::e48c2592-4b6a-48d6-bd1c-a3630362c06d" providerId="AD" clId="Web-{00000000-0000-0000-0000-000000000000}" dt="2026-08-19T20:48:18.135" v="394" actId="1076"/>
          <ac:spMkLst>
            <pc:docMk/>
            <pc:sldMk cId="46836995" sldId="419"/>
            <ac:spMk id="7" creationId="{2B21C7D0-8357-68BB-DC44-19ED74593922}"/>
          </ac:spMkLst>
        </pc:spChg>
        <pc:spChg chg="add mod">
          <ac:chgData name="Kellar, Makenzie (MMA)" userId="S::makenzie.kellar@marshmma.com::e48c2592-4b6a-48d6-bd1c-a3630362c06d" providerId="AD" clId="Web-{00000000-0000-0000-0000-000000000000}" dt="2026-08-19T20:48:32.088" v="400" actId="1076"/>
          <ac:spMkLst>
            <pc:docMk/>
            <pc:sldMk cId="46836995" sldId="419"/>
            <ac:spMk id="11" creationId="{456D9154-4DC0-5161-0A90-AEB247A074D2}"/>
          </ac:spMkLst>
        </pc:spChg>
        <pc:spChg chg="mod">
          <ac:chgData name="Kellar, Makenzie (MMA)" userId="S::makenzie.kellar@marshmma.com::e48c2592-4b6a-48d6-bd1c-a3630362c06d" providerId="AD" clId="Web-{00000000-0000-0000-0000-000000000000}" dt="2026-08-19T20:48:44.807" v="402" actId="1076"/>
          <ac:spMkLst>
            <pc:docMk/>
            <pc:sldMk cId="46836995" sldId="419"/>
            <ac:spMk id="14" creationId="{6122406D-C43D-B0D5-E455-44F582B43C0D}"/>
          </ac:spMkLst>
        </pc:spChg>
        <pc:spChg chg="add mod">
          <ac:chgData name="Kellar, Makenzie (MMA)" userId="S::makenzie.kellar@marshmma.com::e48c2592-4b6a-48d6-bd1c-a3630362c06d" providerId="AD" clId="Web-{00000000-0000-0000-0000-000000000000}" dt="2026-08-19T20:49:38.699" v="416" actId="1076"/>
          <ac:spMkLst>
            <pc:docMk/>
            <pc:sldMk cId="46836995" sldId="419"/>
            <ac:spMk id="16" creationId="{8159B011-8476-C2FD-3D34-F0B18367783A}"/>
          </ac:spMkLst>
        </pc:spChg>
        <pc:spChg chg="mod">
          <ac:chgData name="Kellar, Makenzie (MMA)" userId="S::makenzie.kellar@marshmma.com::e48c2592-4b6a-48d6-bd1c-a3630362c06d" providerId="AD" clId="Web-{00000000-0000-0000-0000-000000000000}" dt="2026-08-19T20:48:03.135" v="371" actId="1076"/>
          <ac:spMkLst>
            <pc:docMk/>
            <pc:sldMk cId="46836995" sldId="419"/>
            <ac:spMk id="27" creationId="{04B3D279-6C85-D0EE-7A87-22A6FB860558}"/>
          </ac:spMkLst>
        </pc:spChg>
        <pc:spChg chg="mod">
          <ac:chgData name="Kellar, Makenzie (MMA)" userId="S::makenzie.kellar@marshmma.com::e48c2592-4b6a-48d6-bd1c-a3630362c06d" providerId="AD" clId="Web-{00000000-0000-0000-0000-000000000000}" dt="2026-08-19T20:48:18.104" v="392" actId="1076"/>
          <ac:spMkLst>
            <pc:docMk/>
            <pc:sldMk cId="46836995" sldId="419"/>
            <ac:spMk id="28" creationId="{6C4AF2E4-73A3-56FA-F4CA-5B29F4C92F89}"/>
          </ac:spMkLst>
        </pc:spChg>
        <pc:spChg chg="mod">
          <ac:chgData name="Kellar, Makenzie (MMA)" userId="S::makenzie.kellar@marshmma.com::e48c2592-4b6a-48d6-bd1c-a3630362c06d" providerId="AD" clId="Web-{00000000-0000-0000-0000-000000000000}" dt="2026-08-19T20:48:24.745" v="397" actId="1076"/>
          <ac:spMkLst>
            <pc:docMk/>
            <pc:sldMk cId="46836995" sldId="419"/>
            <ac:spMk id="33" creationId="{3BC70D8F-1A34-5041-F123-A7C1DC68D7A5}"/>
          </ac:spMkLst>
        </pc:spChg>
        <pc:spChg chg="mod">
          <ac:chgData name="Kellar, Makenzie (MMA)" userId="S::makenzie.kellar@marshmma.com::e48c2592-4b6a-48d6-bd1c-a3630362c06d" providerId="AD" clId="Web-{00000000-0000-0000-0000-000000000000}" dt="2026-08-19T20:48:13.854" v="388" actId="1076"/>
          <ac:spMkLst>
            <pc:docMk/>
            <pc:sldMk cId="46836995" sldId="419"/>
            <ac:spMk id="35" creationId="{1FA11F2B-7904-4B0A-B52D-394DDF152050}"/>
          </ac:spMkLst>
        </pc:spChg>
      </pc:sldChg>
    </pc:docChg>
  </pc:docChgLst>
  <pc:docChgLst>
    <pc:chgData name="Kellar, Makenzie (MMA)" userId="e48c2592-4b6a-48d6-bd1c-a3630362c06d" providerId="ADAL" clId="{9ACE4E0D-1F7C-498C-B141-D85F8DC4DCEA}"/>
    <pc:docChg chg="delSld modSection">
      <pc:chgData name="Kellar, Makenzie (MMA)" userId="e48c2592-4b6a-48d6-bd1c-a3630362c06d" providerId="ADAL" clId="{9ACE4E0D-1F7C-498C-B141-D85F8DC4DCEA}" dt="2026-08-20T21:41:43.739" v="0" actId="2696"/>
      <pc:docMkLst>
        <pc:docMk/>
      </pc:docMkLst>
    </pc:docChg>
  </pc:docChgLst>
  <pc:docChgLst>
    <pc:chgData clId="Web-{F07A501E-5FEB-4A3A-A0CF-EB01DEC29C5E}"/>
    <pc:docChg chg="mod">
      <pc:chgData name="" userId="" providerId="" clId="Web-{F07A501E-5FEB-4A3A-A0CF-EB01DEC29C5E}" dt="2026-08-25T21:30:33.191" v="0"/>
      <pc:docMkLst>
        <pc:docMk/>
      </pc:docMkLst>
    </pc:docChg>
  </pc:docChgLst>
  <pc:docChgLst>
    <pc:chgData clId="Web-{F0B74881-DE6F-0F28-A593-0DCBE0D71B4C}"/>
    <pc:docChg chg="sldOrd">
      <pc:chgData name="" userId="" providerId="" clId="Web-{F0B74881-DE6F-0F28-A593-0DCBE0D71B4C}" dt="2026-08-20T22:44:10.677" v="0"/>
      <pc:docMkLst>
        <pc:docMk/>
      </pc:docMkLst>
      <pc:sldChg chg="ord">
        <pc:chgData name="" userId="" providerId="" clId="Web-{F0B74881-DE6F-0F28-A593-0DCBE0D71B4C}" dt="2026-08-20T22:44:10.677" v="0"/>
        <pc:sldMkLst>
          <pc:docMk/>
          <pc:sldMk cId="3285564297" sldId="382"/>
        </pc:sldMkLst>
      </pc:sldChg>
    </pc:docChg>
  </pc:docChgLst>
  <pc:docChgLst>
    <pc:chgData name="Alvarado, Jenniffer (MMA)" userId="S::jenniffer.alvarado@marshmma.com::8885d74d-4c07-406f-b51c-c44d6e8627c8" providerId="AD" clId="Web-{67324897-2863-EB85-F6F4-216A84B7E5E4}"/>
    <pc:docChg chg="modSld sldOrd">
      <pc:chgData name="Alvarado, Jenniffer (MMA)" userId="S::jenniffer.alvarado@marshmma.com::8885d74d-4c07-406f-b51c-c44d6e8627c8" providerId="AD" clId="Web-{67324897-2863-EB85-F6F4-216A84B7E5E4}" dt="2026-08-21T02:36:01.479" v="4"/>
      <pc:docMkLst>
        <pc:docMk/>
      </pc:docMkLst>
      <pc:sldChg chg="ord">
        <pc:chgData name="Alvarado, Jenniffer (MMA)" userId="S::jenniffer.alvarado@marshmma.com::8885d74d-4c07-406f-b51c-c44d6e8627c8" providerId="AD" clId="Web-{67324897-2863-EB85-F6F4-216A84B7E5E4}" dt="2026-08-21T02:36:01.479" v="4"/>
        <pc:sldMkLst>
          <pc:docMk/>
          <pc:sldMk cId="450526264" sldId="396"/>
        </pc:sldMkLst>
      </pc:sldChg>
    </pc:docChg>
  </pc:docChgLst>
  <pc:docChgLst>
    <pc:chgData name="Alvarado, Jenniffer (MMA)" userId="S::jenniffer.alvarado@marshmma.com::8885d74d-4c07-406f-b51c-c44d6e8627c8" providerId="AD" clId="Web-{F0B74881-DE6F-0F28-A593-0DCBE0D71B4C}"/>
    <pc:docChg chg="mod modSld sldOrd">
      <pc:chgData name="Alvarado, Jenniffer (MMA)" userId="S::jenniffer.alvarado@marshmma.com::8885d74d-4c07-406f-b51c-c44d6e8627c8" providerId="AD" clId="Web-{F0B74881-DE6F-0F28-A593-0DCBE0D71B4C}" dt="2026-08-20T23:53:42.408" v="24" actId="1076"/>
      <pc:docMkLst>
        <pc:docMk/>
      </pc:docMkLst>
      <pc:sldChg chg="ord">
        <pc:chgData name="Alvarado, Jenniffer (MMA)" userId="S::jenniffer.alvarado@marshmma.com::8885d74d-4c07-406f-b51c-c44d6e8627c8" providerId="AD" clId="Web-{F0B74881-DE6F-0F28-A593-0DCBE0D71B4C}" dt="2026-08-20T22:59:35.610" v="0"/>
        <pc:sldMkLst>
          <pc:docMk/>
          <pc:sldMk cId="2225453110" sldId="383"/>
        </pc:sldMkLst>
      </pc:sldChg>
      <pc:sldChg chg="modSp">
        <pc:chgData name="Alvarado, Jenniffer (MMA)" userId="S::jenniffer.alvarado@marshmma.com::8885d74d-4c07-406f-b51c-c44d6e8627c8" providerId="AD" clId="Web-{F0B74881-DE6F-0F28-A593-0DCBE0D71B4C}" dt="2026-08-20T23:34:24.530" v="9" actId="20577"/>
        <pc:sldMkLst>
          <pc:docMk/>
          <pc:sldMk cId="100232825" sldId="390"/>
        </pc:sldMkLst>
        <pc:spChg chg="mod">
          <ac:chgData name="Alvarado, Jenniffer (MMA)" userId="S::jenniffer.alvarado@marshmma.com::8885d74d-4c07-406f-b51c-c44d6e8627c8" providerId="AD" clId="Web-{F0B74881-DE6F-0F28-A593-0DCBE0D71B4C}" dt="2026-08-20T23:34:24.530" v="9" actId="20577"/>
          <ac:spMkLst>
            <pc:docMk/>
            <pc:sldMk cId="100232825" sldId="390"/>
            <ac:spMk id="3" creationId="{27237AE4-9024-F88D-A8A1-C8B930414D3B}"/>
          </ac:spMkLst>
        </pc:spChg>
      </pc:sldChg>
      <pc:sldChg chg="modSp">
        <pc:chgData name="Alvarado, Jenniffer (MMA)" userId="S::jenniffer.alvarado@marshmma.com::8885d74d-4c07-406f-b51c-c44d6e8627c8" providerId="AD" clId="Web-{F0B74881-DE6F-0F28-A593-0DCBE0D71B4C}" dt="2026-08-20T23:39:29.120" v="11" actId="20577"/>
        <pc:sldMkLst>
          <pc:docMk/>
          <pc:sldMk cId="3116257330" sldId="394"/>
        </pc:sldMkLst>
        <pc:spChg chg="mod">
          <ac:chgData name="Alvarado, Jenniffer (MMA)" userId="S::jenniffer.alvarado@marshmma.com::8885d74d-4c07-406f-b51c-c44d6e8627c8" providerId="AD" clId="Web-{F0B74881-DE6F-0F28-A593-0DCBE0D71B4C}" dt="2026-08-20T23:39:29.120" v="11" actId="20577"/>
          <ac:spMkLst>
            <pc:docMk/>
            <pc:sldMk cId="3116257330" sldId="394"/>
            <ac:spMk id="3" creationId="{F24E818A-4484-F909-85D4-3D6434E0564F}"/>
          </ac:spMkLst>
        </pc:spChg>
      </pc:sldChg>
      <pc:sldChg chg="modSp">
        <pc:chgData name="Alvarado, Jenniffer (MMA)" userId="S::jenniffer.alvarado@marshmma.com::8885d74d-4c07-406f-b51c-c44d6e8627c8" providerId="AD" clId="Web-{F0B74881-DE6F-0F28-A593-0DCBE0D71B4C}" dt="2026-08-20T23:42:44.961" v="19" actId="20577"/>
        <pc:sldMkLst>
          <pc:docMk/>
          <pc:sldMk cId="1683628572" sldId="395"/>
        </pc:sldMkLst>
        <pc:spChg chg="mod">
          <ac:chgData name="Alvarado, Jenniffer (MMA)" userId="S::jenniffer.alvarado@marshmma.com::8885d74d-4c07-406f-b51c-c44d6e8627c8" providerId="AD" clId="Web-{F0B74881-DE6F-0F28-A593-0DCBE0D71B4C}" dt="2026-08-20T23:42:44.961" v="19" actId="20577"/>
          <ac:spMkLst>
            <pc:docMk/>
            <pc:sldMk cId="1683628572" sldId="395"/>
            <ac:spMk id="3" creationId="{69B7E619-6301-DE0D-7365-EA8DF73B7C32}"/>
          </ac:spMkLst>
        </pc:spChg>
        <pc:graphicFrameChg chg="mod">
          <ac:chgData name="Alvarado, Jenniffer (MMA)" userId="S::jenniffer.alvarado@marshmma.com::8885d74d-4c07-406f-b51c-c44d6e8627c8" providerId="AD" clId="Web-{F0B74881-DE6F-0F28-A593-0DCBE0D71B4C}" dt="2026-08-20T23:41:11.877" v="12" actId="1076"/>
          <ac:graphicFrameMkLst>
            <pc:docMk/>
            <pc:sldMk cId="1683628572" sldId="395"/>
            <ac:graphicFrameMk id="5" creationId="{416FE2B3-3CC3-252B-B762-E029D9E14809}"/>
          </ac:graphicFrameMkLst>
        </pc:graphicFrameChg>
      </pc:sldChg>
      <pc:sldChg chg="modSp">
        <pc:chgData name="Alvarado, Jenniffer (MMA)" userId="S::jenniffer.alvarado@marshmma.com::8885d74d-4c07-406f-b51c-c44d6e8627c8" providerId="AD" clId="Web-{F0B74881-DE6F-0F28-A593-0DCBE0D71B4C}" dt="2026-08-20T23:51:11.450" v="22" actId="20577"/>
        <pc:sldMkLst>
          <pc:docMk/>
          <pc:sldMk cId="1631442595" sldId="397"/>
        </pc:sldMkLst>
        <pc:spChg chg="mod">
          <ac:chgData name="Alvarado, Jenniffer (MMA)" userId="S::jenniffer.alvarado@marshmma.com::8885d74d-4c07-406f-b51c-c44d6e8627c8" providerId="AD" clId="Web-{F0B74881-DE6F-0F28-A593-0DCBE0D71B4C}" dt="2026-08-20T23:51:11.450" v="22" actId="20577"/>
          <ac:spMkLst>
            <pc:docMk/>
            <pc:sldMk cId="1631442595" sldId="397"/>
            <ac:spMk id="3" creationId="{06CD7FF0-51B7-901A-4B13-E23E75AFC5A9}"/>
          </ac:spMkLst>
        </pc:spChg>
      </pc:sldChg>
      <pc:sldChg chg="modSp ord">
        <pc:chgData name="Alvarado, Jenniffer (MMA)" userId="S::jenniffer.alvarado@marshmma.com::8885d74d-4c07-406f-b51c-c44d6e8627c8" providerId="AD" clId="Web-{F0B74881-DE6F-0F28-A593-0DCBE0D71B4C}" dt="2026-08-20T23:53:42.408" v="24" actId="1076"/>
        <pc:sldMkLst>
          <pc:docMk/>
          <pc:sldMk cId="2413405972" sldId="398"/>
        </pc:sldMkLst>
        <pc:spChg chg="mod">
          <ac:chgData name="Alvarado, Jenniffer (MMA)" userId="S::jenniffer.alvarado@marshmma.com::8885d74d-4c07-406f-b51c-c44d6e8627c8" providerId="AD" clId="Web-{F0B74881-DE6F-0F28-A593-0DCBE0D71B4C}" dt="2026-08-20T23:49:52.354" v="21" actId="20577"/>
          <ac:spMkLst>
            <pc:docMk/>
            <pc:sldMk cId="2413405972" sldId="398"/>
            <ac:spMk id="3" creationId="{52CC0B77-EEB0-8505-BE9B-4EF672A794D3}"/>
          </ac:spMkLst>
        </pc:spChg>
        <pc:graphicFrameChg chg="mod">
          <ac:chgData name="Alvarado, Jenniffer (MMA)" userId="S::jenniffer.alvarado@marshmma.com::8885d74d-4c07-406f-b51c-c44d6e8627c8" providerId="AD" clId="Web-{F0B74881-DE6F-0F28-A593-0DCBE0D71B4C}" dt="2026-08-20T23:53:42.408" v="24" actId="1076"/>
          <ac:graphicFrameMkLst>
            <pc:docMk/>
            <pc:sldMk cId="2413405972" sldId="398"/>
            <ac:graphicFrameMk id="8" creationId="{82D85B70-9446-C643-0E62-C73C7FE78AF8}"/>
          </ac:graphicFrameMkLst>
        </pc:graphicFrameChg>
      </pc:sldChg>
      <pc:sldChg chg="ord">
        <pc:chgData name="Alvarado, Jenniffer (MMA)" userId="S::jenniffer.alvarado@marshmma.com::8885d74d-4c07-406f-b51c-c44d6e8627c8" providerId="AD" clId="Web-{F0B74881-DE6F-0F28-A593-0DCBE0D71B4C}" dt="2026-08-20T23:45:26.719" v="20"/>
        <pc:sldMkLst>
          <pc:docMk/>
          <pc:sldMk cId="3872559892" sldId="404"/>
        </pc:sldMkLst>
      </pc:sldChg>
      <pc:sldChg chg="modSp ord">
        <pc:chgData name="Alvarado, Jenniffer (MMA)" userId="S::jenniffer.alvarado@marshmma.com::8885d74d-4c07-406f-b51c-c44d6e8627c8" providerId="AD" clId="Web-{F0B74881-DE6F-0F28-A593-0DCBE0D71B4C}" dt="2026-08-20T23:17:17.657" v="2" actId="20577"/>
        <pc:sldMkLst>
          <pc:docMk/>
          <pc:sldMk cId="46836995" sldId="419"/>
        </pc:sldMkLst>
      </pc:sldChg>
    </pc:docChg>
  </pc:docChgLst>
  <pc:docChgLst>
    <pc:chgData name="Kellar, Makenzie (MMA)" userId="S::makenzie.kellar@marshmma.com::e48c2592-4b6a-48d6-bd1c-a3630362c06d" providerId="AD" clId="Web-{32C4B70B-C840-BA22-DC0C-8E0FC1BBB375}"/>
    <pc:docChg chg="addSld delSld modSld modSection">
      <pc:chgData name="Kellar, Makenzie (MMA)" userId="S::makenzie.kellar@marshmma.com::e48c2592-4b6a-48d6-bd1c-a3630362c06d" providerId="AD" clId="Web-{32C4B70B-C840-BA22-DC0C-8E0FC1BBB375}" dt="2026-08-20T20:51:31.913" v="784" actId="20577"/>
      <pc:docMkLst>
        <pc:docMk/>
      </pc:docMkLst>
      <pc:sldChg chg="modSp">
        <pc:chgData name="Kellar, Makenzie (MMA)" userId="S::makenzie.kellar@marshmma.com::e48c2592-4b6a-48d6-bd1c-a3630362c06d" providerId="AD" clId="Web-{32C4B70B-C840-BA22-DC0C-8E0FC1BBB375}" dt="2026-08-20T20:39:44.012" v="642" actId="20577"/>
        <pc:sldMkLst>
          <pc:docMk/>
          <pc:sldMk cId="3963499728" sldId="387"/>
        </pc:sldMkLst>
        <pc:spChg chg="mod">
          <ac:chgData name="Kellar, Makenzie (MMA)" userId="S::makenzie.kellar@marshmma.com::e48c2592-4b6a-48d6-bd1c-a3630362c06d" providerId="AD" clId="Web-{32C4B70B-C840-BA22-DC0C-8E0FC1BBB375}" dt="2026-08-20T20:39:44.012" v="642" actId="20577"/>
          <ac:spMkLst>
            <pc:docMk/>
            <pc:sldMk cId="3963499728" sldId="387"/>
            <ac:spMk id="3" creationId="{F69C6E82-BD90-C20E-3E72-088168C3E977}"/>
          </ac:spMkLst>
        </pc:spChg>
        <pc:spChg chg="mod">
          <ac:chgData name="Kellar, Makenzie (MMA)" userId="S::makenzie.kellar@marshmma.com::e48c2592-4b6a-48d6-bd1c-a3630362c06d" providerId="AD" clId="Web-{32C4B70B-C840-BA22-DC0C-8E0FC1BBB375}" dt="2026-08-20T20:39:40.356" v="641" actId="20577"/>
          <ac:spMkLst>
            <pc:docMk/>
            <pc:sldMk cId="3963499728" sldId="387"/>
            <ac:spMk id="4" creationId="{297FF02B-6044-0C50-A0A4-70416E07F757}"/>
          </ac:spMkLst>
        </pc:spChg>
      </pc:sldChg>
      <pc:sldChg chg="modSp">
        <pc:chgData name="Kellar, Makenzie (MMA)" userId="S::makenzie.kellar@marshmma.com::e48c2592-4b6a-48d6-bd1c-a3630362c06d" providerId="AD" clId="Web-{32C4B70B-C840-BA22-DC0C-8E0FC1BBB375}" dt="2026-08-20T20:39:54.358" v="646" actId="20577"/>
        <pc:sldMkLst>
          <pc:docMk/>
          <pc:sldMk cId="129401549" sldId="388"/>
        </pc:sldMkLst>
        <pc:spChg chg="mod">
          <ac:chgData name="Kellar, Makenzie (MMA)" userId="S::makenzie.kellar@marshmma.com::e48c2592-4b6a-48d6-bd1c-a3630362c06d" providerId="AD" clId="Web-{32C4B70B-C840-BA22-DC0C-8E0FC1BBB375}" dt="2026-08-20T20:39:54.358" v="646" actId="20577"/>
          <ac:spMkLst>
            <pc:docMk/>
            <pc:sldMk cId="129401549" sldId="388"/>
            <ac:spMk id="3" creationId="{91CAFAEF-3660-2DE7-4E56-C77EC417F341}"/>
          </ac:spMkLst>
        </pc:spChg>
        <pc:spChg chg="mod">
          <ac:chgData name="Kellar, Makenzie (MMA)" userId="S::makenzie.kellar@marshmma.com::e48c2592-4b6a-48d6-bd1c-a3630362c06d" providerId="AD" clId="Web-{32C4B70B-C840-BA22-DC0C-8E0FC1BBB375}" dt="2026-08-20T20:39:48.059" v="643" actId="20577"/>
          <ac:spMkLst>
            <pc:docMk/>
            <pc:sldMk cId="129401549" sldId="388"/>
            <ac:spMk id="4" creationId="{BE32605B-3449-62BC-0527-97A1F5F12153}"/>
          </ac:spMkLst>
        </pc:spChg>
      </pc:sldChg>
      <pc:sldChg chg="modSp">
        <pc:chgData name="Kellar, Makenzie (MMA)" userId="S::makenzie.kellar@marshmma.com::e48c2592-4b6a-48d6-bd1c-a3630362c06d" providerId="AD" clId="Web-{32C4B70B-C840-BA22-DC0C-8E0FC1BBB375}" dt="2026-08-20T20:49:24.515" v="769" actId="20577"/>
        <pc:sldMkLst>
          <pc:docMk/>
          <pc:sldMk cId="100232825" sldId="390"/>
        </pc:sldMkLst>
        <pc:spChg chg="mod">
          <ac:chgData name="Kellar, Makenzie (MMA)" userId="S::makenzie.kellar@marshmma.com::e48c2592-4b6a-48d6-bd1c-a3630362c06d" providerId="AD" clId="Web-{32C4B70B-C840-BA22-DC0C-8E0FC1BBB375}" dt="2026-08-20T20:49:24.515" v="769" actId="20577"/>
          <ac:spMkLst>
            <pc:docMk/>
            <pc:sldMk cId="100232825" sldId="390"/>
            <ac:spMk id="4" creationId="{FB591D80-9872-DA2A-20B2-0DCA128443AF}"/>
          </ac:spMkLst>
        </pc:spChg>
      </pc:sldChg>
      <pc:sldChg chg="modSp">
        <pc:chgData name="Kellar, Makenzie (MMA)" userId="S::makenzie.kellar@marshmma.com::e48c2592-4b6a-48d6-bd1c-a3630362c06d" providerId="AD" clId="Web-{32C4B70B-C840-BA22-DC0C-8E0FC1BBB375}" dt="2026-08-20T20:49:32.515" v="770" actId="20577"/>
        <pc:sldMkLst>
          <pc:docMk/>
          <pc:sldMk cId="151653909" sldId="392"/>
        </pc:sldMkLst>
        <pc:spChg chg="mod">
          <ac:chgData name="Kellar, Makenzie (MMA)" userId="S::makenzie.kellar@marshmma.com::e48c2592-4b6a-48d6-bd1c-a3630362c06d" providerId="AD" clId="Web-{32C4B70B-C840-BA22-DC0C-8E0FC1BBB375}" dt="2026-08-20T20:49:32.515" v="770" actId="20577"/>
          <ac:spMkLst>
            <pc:docMk/>
            <pc:sldMk cId="151653909" sldId="392"/>
            <ac:spMk id="4" creationId="{446D3B08-321B-601D-A6A6-34C3A8A53673}"/>
          </ac:spMkLst>
        </pc:spChg>
      </pc:sldChg>
      <pc:sldChg chg="modSp">
        <pc:chgData name="Kellar, Makenzie (MMA)" userId="S::makenzie.kellar@marshmma.com::e48c2592-4b6a-48d6-bd1c-a3630362c06d" providerId="AD" clId="Web-{32C4B70B-C840-BA22-DC0C-8E0FC1BBB375}" dt="2026-08-20T20:49:38.859" v="771" actId="20577"/>
        <pc:sldMkLst>
          <pc:docMk/>
          <pc:sldMk cId="1537536089" sldId="393"/>
        </pc:sldMkLst>
        <pc:spChg chg="mod">
          <ac:chgData name="Kellar, Makenzie (MMA)" userId="S::makenzie.kellar@marshmma.com::e48c2592-4b6a-48d6-bd1c-a3630362c06d" providerId="AD" clId="Web-{32C4B70B-C840-BA22-DC0C-8E0FC1BBB375}" dt="2026-08-20T20:49:38.859" v="771" actId="20577"/>
          <ac:spMkLst>
            <pc:docMk/>
            <pc:sldMk cId="1537536089" sldId="393"/>
            <ac:spMk id="4" creationId="{0EBD5A48-0B4C-E4AC-728D-0BCD0CDCD71B}"/>
          </ac:spMkLst>
        </pc:spChg>
      </pc:sldChg>
      <pc:sldChg chg="modSp">
        <pc:chgData name="Kellar, Makenzie (MMA)" userId="S::makenzie.kellar@marshmma.com::e48c2592-4b6a-48d6-bd1c-a3630362c06d" providerId="AD" clId="Web-{32C4B70B-C840-BA22-DC0C-8E0FC1BBB375}" dt="2026-08-20T20:49:52.094" v="772" actId="20577"/>
        <pc:sldMkLst>
          <pc:docMk/>
          <pc:sldMk cId="3116257330" sldId="394"/>
        </pc:sldMkLst>
        <pc:spChg chg="mod">
          <ac:chgData name="Kellar, Makenzie (MMA)" userId="S::makenzie.kellar@marshmma.com::e48c2592-4b6a-48d6-bd1c-a3630362c06d" providerId="AD" clId="Web-{32C4B70B-C840-BA22-DC0C-8E0FC1BBB375}" dt="2026-08-20T20:49:52.094" v="772" actId="20577"/>
          <ac:spMkLst>
            <pc:docMk/>
            <pc:sldMk cId="3116257330" sldId="394"/>
            <ac:spMk id="4" creationId="{0FB5E8BE-70DC-78A7-F143-68EF3B88F72D}"/>
          </ac:spMkLst>
        </pc:spChg>
      </pc:sldChg>
      <pc:sldChg chg="modSp">
        <pc:chgData name="Kellar, Makenzie (MMA)" userId="S::makenzie.kellar@marshmma.com::e48c2592-4b6a-48d6-bd1c-a3630362c06d" providerId="AD" clId="Web-{32C4B70B-C840-BA22-DC0C-8E0FC1BBB375}" dt="2026-08-20T20:50:12.861" v="773" actId="20577"/>
        <pc:sldMkLst>
          <pc:docMk/>
          <pc:sldMk cId="1683628572" sldId="395"/>
        </pc:sldMkLst>
        <pc:spChg chg="mod">
          <ac:chgData name="Kellar, Makenzie (MMA)" userId="S::makenzie.kellar@marshmma.com::e48c2592-4b6a-48d6-bd1c-a3630362c06d" providerId="AD" clId="Web-{32C4B70B-C840-BA22-DC0C-8E0FC1BBB375}" dt="2026-08-20T20:50:12.861" v="773" actId="20577"/>
          <ac:spMkLst>
            <pc:docMk/>
            <pc:sldMk cId="1683628572" sldId="395"/>
            <ac:spMk id="4" creationId="{F77DD3D2-25B5-504A-9169-F0F0F8893280}"/>
          </ac:spMkLst>
        </pc:spChg>
      </pc:sldChg>
      <pc:sldChg chg="modSp">
        <pc:chgData name="Kellar, Makenzie (MMA)" userId="S::makenzie.kellar@marshmma.com::e48c2592-4b6a-48d6-bd1c-a3630362c06d" providerId="AD" clId="Web-{32C4B70B-C840-BA22-DC0C-8E0FC1BBB375}" dt="2026-08-20T20:50:23.082" v="774" actId="20577"/>
        <pc:sldMkLst>
          <pc:docMk/>
          <pc:sldMk cId="450526264" sldId="396"/>
        </pc:sldMkLst>
        <pc:spChg chg="mod">
          <ac:chgData name="Kellar, Makenzie (MMA)" userId="S::makenzie.kellar@marshmma.com::e48c2592-4b6a-48d6-bd1c-a3630362c06d" providerId="AD" clId="Web-{32C4B70B-C840-BA22-DC0C-8E0FC1BBB375}" dt="2026-08-20T20:50:23.082" v="774" actId="20577"/>
          <ac:spMkLst>
            <pc:docMk/>
            <pc:sldMk cId="450526264" sldId="396"/>
            <ac:spMk id="4" creationId="{09B200E8-23A0-9F40-C6D9-17DDAFE58A1F}"/>
          </ac:spMkLst>
        </pc:spChg>
      </pc:sldChg>
      <pc:sldChg chg="modSp">
        <pc:chgData name="Kellar, Makenzie (MMA)" userId="S::makenzie.kellar@marshmma.com::e48c2592-4b6a-48d6-bd1c-a3630362c06d" providerId="AD" clId="Web-{32C4B70B-C840-BA22-DC0C-8E0FC1BBB375}" dt="2026-08-20T20:50:40.441" v="776" actId="20577"/>
        <pc:sldMkLst>
          <pc:docMk/>
          <pc:sldMk cId="1631442595" sldId="397"/>
        </pc:sldMkLst>
        <pc:spChg chg="mod">
          <ac:chgData name="Kellar, Makenzie (MMA)" userId="S::makenzie.kellar@marshmma.com::e48c2592-4b6a-48d6-bd1c-a3630362c06d" providerId="AD" clId="Web-{32C4B70B-C840-BA22-DC0C-8E0FC1BBB375}" dt="2026-08-20T20:50:40.441" v="776" actId="20577"/>
          <ac:spMkLst>
            <pc:docMk/>
            <pc:sldMk cId="1631442595" sldId="397"/>
            <ac:spMk id="4" creationId="{0C830382-4BB4-37E9-0C3C-A6A67B08352D}"/>
          </ac:spMkLst>
        </pc:spChg>
      </pc:sldChg>
      <pc:sldChg chg="modSp">
        <pc:chgData name="Kellar, Makenzie (MMA)" userId="S::makenzie.kellar@marshmma.com::e48c2592-4b6a-48d6-bd1c-a3630362c06d" providerId="AD" clId="Web-{32C4B70B-C840-BA22-DC0C-8E0FC1BBB375}" dt="2026-08-20T20:50:46.082" v="777" actId="20577"/>
        <pc:sldMkLst>
          <pc:docMk/>
          <pc:sldMk cId="2413405972" sldId="398"/>
        </pc:sldMkLst>
        <pc:spChg chg="mod">
          <ac:chgData name="Kellar, Makenzie (MMA)" userId="S::makenzie.kellar@marshmma.com::e48c2592-4b6a-48d6-bd1c-a3630362c06d" providerId="AD" clId="Web-{32C4B70B-C840-BA22-DC0C-8E0FC1BBB375}" dt="2026-08-20T20:50:46.082" v="777" actId="20577"/>
          <ac:spMkLst>
            <pc:docMk/>
            <pc:sldMk cId="2413405972" sldId="398"/>
            <ac:spMk id="4" creationId="{7DAC2194-7C56-A79E-812C-0D4901F84C8A}"/>
          </ac:spMkLst>
        </pc:spChg>
      </pc:sldChg>
      <pc:sldChg chg="modSp">
        <pc:chgData name="Kellar, Makenzie (MMA)" userId="S::makenzie.kellar@marshmma.com::e48c2592-4b6a-48d6-bd1c-a3630362c06d" providerId="AD" clId="Web-{32C4B70B-C840-BA22-DC0C-8E0FC1BBB375}" dt="2026-08-20T20:51:31.913" v="784" actId="20577"/>
        <pc:sldMkLst>
          <pc:docMk/>
          <pc:sldMk cId="3265638945" sldId="400"/>
        </pc:sldMkLst>
        <pc:spChg chg="mod">
          <ac:chgData name="Kellar, Makenzie (MMA)" userId="S::makenzie.kellar@marshmma.com::e48c2592-4b6a-48d6-bd1c-a3630362c06d" providerId="AD" clId="Web-{32C4B70B-C840-BA22-DC0C-8E0FC1BBB375}" dt="2026-08-20T20:51:31.913" v="784" actId="20577"/>
          <ac:spMkLst>
            <pc:docMk/>
            <pc:sldMk cId="3265638945" sldId="400"/>
            <ac:spMk id="4" creationId="{47E01FF7-11C0-62CE-C7B1-D16A722A2190}"/>
          </ac:spMkLst>
        </pc:spChg>
      </pc:sldChg>
      <pc:sldChg chg="modSp">
        <pc:chgData name="Kellar, Makenzie (MMA)" userId="S::makenzie.kellar@marshmma.com::e48c2592-4b6a-48d6-bd1c-a3630362c06d" providerId="AD" clId="Web-{32C4B70B-C840-BA22-DC0C-8E0FC1BBB375}" dt="2026-08-20T20:50:34.519" v="775" actId="20577"/>
        <pc:sldMkLst>
          <pc:docMk/>
          <pc:sldMk cId="3872559892" sldId="404"/>
        </pc:sldMkLst>
        <pc:spChg chg="mod">
          <ac:chgData name="Kellar, Makenzie (MMA)" userId="S::makenzie.kellar@marshmma.com::e48c2592-4b6a-48d6-bd1c-a3630362c06d" providerId="AD" clId="Web-{32C4B70B-C840-BA22-DC0C-8E0FC1BBB375}" dt="2026-08-20T20:50:34.519" v="775" actId="20577"/>
          <ac:spMkLst>
            <pc:docMk/>
            <pc:sldMk cId="3872559892" sldId="404"/>
            <ac:spMk id="4" creationId="{A43E04F0-4C97-31A0-894C-9642D181FDA8}"/>
          </ac:spMkLst>
        </pc:spChg>
      </pc:sldChg>
      <pc:sldChg chg="modSp">
        <pc:chgData name="Kellar, Makenzie (MMA)" userId="S::makenzie.kellar@marshmma.com::e48c2592-4b6a-48d6-bd1c-a3630362c06d" providerId="AD" clId="Web-{32C4B70B-C840-BA22-DC0C-8E0FC1BBB375}" dt="2026-08-20T20:51:00.677" v="780" actId="20577"/>
        <pc:sldMkLst>
          <pc:docMk/>
          <pc:sldMk cId="2692990716" sldId="405"/>
        </pc:sldMkLst>
        <pc:spChg chg="mod">
          <ac:chgData name="Kellar, Makenzie (MMA)" userId="S::makenzie.kellar@marshmma.com::e48c2592-4b6a-48d6-bd1c-a3630362c06d" providerId="AD" clId="Web-{32C4B70B-C840-BA22-DC0C-8E0FC1BBB375}" dt="2026-08-20T20:51:00.677" v="780" actId="20577"/>
          <ac:spMkLst>
            <pc:docMk/>
            <pc:sldMk cId="2692990716" sldId="405"/>
            <ac:spMk id="3" creationId="{9D54A532-FAF6-17C6-9C71-DA803F2A9D9D}"/>
          </ac:spMkLst>
        </pc:spChg>
        <pc:spChg chg="mod">
          <ac:chgData name="Kellar, Makenzie (MMA)" userId="S::makenzie.kellar@marshmma.com::e48c2592-4b6a-48d6-bd1c-a3630362c06d" providerId="AD" clId="Web-{32C4B70B-C840-BA22-DC0C-8E0FC1BBB375}" dt="2026-08-20T20:50:53.536" v="779" actId="20577"/>
          <ac:spMkLst>
            <pc:docMk/>
            <pc:sldMk cId="2692990716" sldId="405"/>
            <ac:spMk id="4" creationId="{B5A83ADF-943B-9E83-350B-C9D14774DD7B}"/>
          </ac:spMkLst>
        </pc:spChg>
      </pc:sldChg>
      <pc:sldChg chg="modSp">
        <pc:chgData name="Kellar, Makenzie (MMA)" userId="S::makenzie.kellar@marshmma.com::e48c2592-4b6a-48d6-bd1c-a3630362c06d" providerId="AD" clId="Web-{32C4B70B-C840-BA22-DC0C-8E0FC1BBB375}" dt="2026-08-20T20:48:16.792" v="754" actId="20577"/>
        <pc:sldMkLst>
          <pc:docMk/>
          <pc:sldMk cId="1446170755" sldId="406"/>
        </pc:sldMkLst>
      </pc:sldChg>
      <pc:sldChg chg="addSp modSp">
        <pc:chgData name="Kellar, Makenzie (MMA)" userId="S::makenzie.kellar@marshmma.com::e48c2592-4b6a-48d6-bd1c-a3630362c06d" providerId="AD" clId="Web-{32C4B70B-C840-BA22-DC0C-8E0FC1BBB375}" dt="2026-08-20T20:39:22.808" v="638" actId="1076"/>
        <pc:sldMkLst>
          <pc:docMk/>
          <pc:sldMk cId="46836995" sldId="419"/>
        </pc:sldMkLst>
        <pc:spChg chg="mod">
          <ac:chgData name="Kellar, Makenzie (MMA)" userId="S::makenzie.kellar@marshmma.com::e48c2592-4b6a-48d6-bd1c-a3630362c06d" providerId="AD" clId="Web-{32C4B70B-C840-BA22-DC0C-8E0FC1BBB375}" dt="2026-08-20T20:34:40.041" v="518" actId="1076"/>
          <ac:spMkLst>
            <pc:docMk/>
            <pc:sldMk cId="46836995" sldId="419"/>
            <ac:spMk id="3" creationId="{8A6A77C0-FE5D-36C8-253C-2002191D036A}"/>
          </ac:spMkLst>
        </pc:spChg>
        <pc:spChg chg="mod">
          <ac:chgData name="Kellar, Makenzie (MMA)" userId="S::makenzie.kellar@marshmma.com::e48c2592-4b6a-48d6-bd1c-a3630362c06d" providerId="AD" clId="Web-{32C4B70B-C840-BA22-DC0C-8E0FC1BBB375}" dt="2026-08-20T20:34:40.072" v="519" actId="1076"/>
          <ac:spMkLst>
            <pc:docMk/>
            <pc:sldMk cId="46836995" sldId="419"/>
            <ac:spMk id="5" creationId="{1C14F44C-F45B-B327-1D44-1535ECAC3729}"/>
          </ac:spMkLst>
        </pc:spChg>
        <pc:spChg chg="mod">
          <ac:chgData name="Kellar, Makenzie (MMA)" userId="S::makenzie.kellar@marshmma.com::e48c2592-4b6a-48d6-bd1c-a3630362c06d" providerId="AD" clId="Web-{32C4B70B-C840-BA22-DC0C-8E0FC1BBB375}" dt="2026-08-20T20:39:22.651" v="632" actId="1076"/>
          <ac:spMkLst>
            <pc:docMk/>
            <pc:sldMk cId="46836995" sldId="419"/>
            <ac:spMk id="7" creationId="{2B21C7D0-8357-68BB-DC44-19ED74593922}"/>
          </ac:spMkLst>
        </pc:spChg>
        <pc:spChg chg="mod">
          <ac:chgData name="Kellar, Makenzie (MMA)" userId="S::makenzie.kellar@marshmma.com::e48c2592-4b6a-48d6-bd1c-a3630362c06d" providerId="AD" clId="Web-{32C4B70B-C840-BA22-DC0C-8E0FC1BBB375}" dt="2026-08-20T20:34:40.275" v="526" actId="1076"/>
          <ac:spMkLst>
            <pc:docMk/>
            <pc:sldMk cId="46836995" sldId="419"/>
            <ac:spMk id="8" creationId="{60311278-26BD-ECDD-F130-9BD5F818B88C}"/>
          </ac:spMkLst>
        </pc:spChg>
        <pc:spChg chg="mod">
          <ac:chgData name="Kellar, Makenzie (MMA)" userId="S::makenzie.kellar@marshmma.com::e48c2592-4b6a-48d6-bd1c-a3630362c06d" providerId="AD" clId="Web-{32C4B70B-C840-BA22-DC0C-8E0FC1BBB375}" dt="2026-08-20T20:34:40.291" v="527" actId="1076"/>
          <ac:spMkLst>
            <pc:docMk/>
            <pc:sldMk cId="46836995" sldId="419"/>
            <ac:spMk id="11" creationId="{456D9154-4DC0-5161-0A90-AEB247A074D2}"/>
          </ac:spMkLst>
        </pc:spChg>
        <pc:spChg chg="mod">
          <ac:chgData name="Kellar, Makenzie (MMA)" userId="S::makenzie.kellar@marshmma.com::e48c2592-4b6a-48d6-bd1c-a3630362c06d" providerId="AD" clId="Web-{32C4B70B-C840-BA22-DC0C-8E0FC1BBB375}" dt="2026-08-20T20:34:40.103" v="520" actId="1076"/>
          <ac:spMkLst>
            <pc:docMk/>
            <pc:sldMk cId="46836995" sldId="419"/>
            <ac:spMk id="14" creationId="{6122406D-C43D-B0D5-E455-44F582B43C0D}"/>
          </ac:spMkLst>
        </pc:spChg>
        <pc:spChg chg="add mod">
          <ac:chgData name="Kellar, Makenzie (MMA)" userId="S::makenzie.kellar@marshmma.com::e48c2592-4b6a-48d6-bd1c-a3630362c06d" providerId="AD" clId="Web-{32C4B70B-C840-BA22-DC0C-8E0FC1BBB375}" dt="2026-08-20T20:39:22.698" v="634" actId="1076"/>
          <ac:spMkLst>
            <pc:docMk/>
            <pc:sldMk cId="46836995" sldId="419"/>
            <ac:spMk id="15" creationId="{CA1C0EF3-7911-10E2-0877-1B0D58B7876A}"/>
          </ac:spMkLst>
        </pc:spChg>
        <pc:spChg chg="mod">
          <ac:chgData name="Kellar, Makenzie (MMA)" userId="S::makenzie.kellar@marshmma.com::e48c2592-4b6a-48d6-bd1c-a3630362c06d" providerId="AD" clId="Web-{32C4B70B-C840-BA22-DC0C-8E0FC1BBB375}" dt="2026-08-20T20:34:40.353" v="529" actId="1076"/>
          <ac:spMkLst>
            <pc:docMk/>
            <pc:sldMk cId="46836995" sldId="419"/>
            <ac:spMk id="16" creationId="{8159B011-8476-C2FD-3D34-F0B18367783A}"/>
          </ac:spMkLst>
        </pc:spChg>
        <pc:spChg chg="add mod">
          <ac:chgData name="Kellar, Makenzie (MMA)" userId="S::makenzie.kellar@marshmma.com::e48c2592-4b6a-48d6-bd1c-a3630362c06d" providerId="AD" clId="Web-{32C4B70B-C840-BA22-DC0C-8E0FC1BBB375}" dt="2026-08-20T20:39:22.729" v="635" actId="1076"/>
          <ac:spMkLst>
            <pc:docMk/>
            <pc:sldMk cId="46836995" sldId="419"/>
            <ac:spMk id="18" creationId="{486A167E-E812-9E77-747C-9C5A7D4482FC}"/>
          </ac:spMkLst>
        </pc:spChg>
        <pc:spChg chg="add mod">
          <ac:chgData name="Kellar, Makenzie (MMA)" userId="S::makenzie.kellar@marshmma.com::e48c2592-4b6a-48d6-bd1c-a3630362c06d" providerId="AD" clId="Web-{32C4B70B-C840-BA22-DC0C-8E0FC1BBB375}" dt="2026-08-20T20:39:22.745" v="636" actId="1076"/>
          <ac:spMkLst>
            <pc:docMk/>
            <pc:sldMk cId="46836995" sldId="419"/>
            <ac:spMk id="20" creationId="{B48D18E5-6E77-D477-6DE0-A7A272B05759}"/>
          </ac:spMkLst>
        </pc:spChg>
        <pc:spChg chg="add mod">
          <ac:chgData name="Kellar, Makenzie (MMA)" userId="S::makenzie.kellar@marshmma.com::e48c2592-4b6a-48d6-bd1c-a3630362c06d" providerId="AD" clId="Web-{32C4B70B-C840-BA22-DC0C-8E0FC1BBB375}" dt="2026-08-20T20:39:07.994" v="607" actId="1076"/>
          <ac:spMkLst>
            <pc:docMk/>
            <pc:sldMk cId="46836995" sldId="419"/>
            <ac:spMk id="22" creationId="{82E0C1A5-BF8C-5BAC-662B-4229F6B1F505}"/>
          </ac:spMkLst>
        </pc:spChg>
        <pc:spChg chg="add mod">
          <ac:chgData name="Kellar, Makenzie (MMA)" userId="S::makenzie.kellar@marshmma.com::e48c2592-4b6a-48d6-bd1c-a3630362c06d" providerId="AD" clId="Web-{32C4B70B-C840-BA22-DC0C-8E0FC1BBB375}" dt="2026-08-20T20:39:08.009" v="608" actId="1076"/>
          <ac:spMkLst>
            <pc:docMk/>
            <pc:sldMk cId="46836995" sldId="419"/>
            <ac:spMk id="24" creationId="{10B6D596-39CD-8D62-342E-5C383394767A}"/>
          </ac:spMkLst>
        </pc:spChg>
        <pc:spChg chg="add mod">
          <ac:chgData name="Kellar, Makenzie (MMA)" userId="S::makenzie.kellar@marshmma.com::e48c2592-4b6a-48d6-bd1c-a3630362c06d" providerId="AD" clId="Web-{32C4B70B-C840-BA22-DC0C-8E0FC1BBB375}" dt="2026-08-20T20:39:22.792" v="637" actId="1076"/>
          <ac:spMkLst>
            <pc:docMk/>
            <pc:sldMk cId="46836995" sldId="419"/>
            <ac:spMk id="26" creationId="{A03DE74A-13DD-EC73-DA0B-94B1737C4E08}"/>
          </ac:spMkLst>
        </pc:spChg>
        <pc:spChg chg="mod">
          <ac:chgData name="Kellar, Makenzie (MMA)" userId="S::makenzie.kellar@marshmma.com::e48c2592-4b6a-48d6-bd1c-a3630362c06d" providerId="AD" clId="Web-{32C4B70B-C840-BA22-DC0C-8E0FC1BBB375}" dt="2026-08-20T20:34:47.603" v="540" actId="1076"/>
          <ac:spMkLst>
            <pc:docMk/>
            <pc:sldMk cId="46836995" sldId="419"/>
            <ac:spMk id="27" creationId="{04B3D279-6C85-D0EE-7A87-22A6FB860558}"/>
          </ac:spMkLst>
        </pc:spChg>
        <pc:spChg chg="mod">
          <ac:chgData name="Kellar, Makenzie (MMA)" userId="S::makenzie.kellar@marshmma.com::e48c2592-4b6a-48d6-bd1c-a3630362c06d" providerId="AD" clId="Web-{32C4B70B-C840-BA22-DC0C-8E0FC1BBB375}" dt="2026-08-20T20:34:40.150" v="522" actId="1076"/>
          <ac:spMkLst>
            <pc:docMk/>
            <pc:sldMk cId="46836995" sldId="419"/>
            <ac:spMk id="28" creationId="{6C4AF2E4-73A3-56FA-F4CA-5B29F4C92F89}"/>
          </ac:spMkLst>
        </pc:spChg>
        <pc:spChg chg="add mod">
          <ac:chgData name="Kellar, Makenzie (MMA)" userId="S::makenzie.kellar@marshmma.com::e48c2592-4b6a-48d6-bd1c-a3630362c06d" providerId="AD" clId="Web-{32C4B70B-C840-BA22-DC0C-8E0FC1BBB375}" dt="2026-08-20T20:39:22.808" v="638" actId="1076"/>
          <ac:spMkLst>
            <pc:docMk/>
            <pc:sldMk cId="46836995" sldId="419"/>
            <ac:spMk id="30" creationId="{1CA299FE-3E2F-1AD8-30E5-9A524A320C17}"/>
          </ac:spMkLst>
        </pc:spChg>
        <pc:spChg chg="add mod">
          <ac:chgData name="Kellar, Makenzie (MMA)" userId="S::makenzie.kellar@marshmma.com::e48c2592-4b6a-48d6-bd1c-a3630362c06d" providerId="AD" clId="Web-{32C4B70B-C840-BA22-DC0C-8E0FC1BBB375}" dt="2026-08-20T20:39:08.025" v="609" actId="1076"/>
          <ac:spMkLst>
            <pc:docMk/>
            <pc:sldMk cId="46836995" sldId="419"/>
            <ac:spMk id="32" creationId="{B2259098-6C66-B7E1-0E62-E2A6E277AA99}"/>
          </ac:spMkLst>
        </pc:spChg>
        <pc:spChg chg="mod">
          <ac:chgData name="Kellar, Makenzie (MMA)" userId="S::makenzie.kellar@marshmma.com::e48c2592-4b6a-48d6-bd1c-a3630362c06d" providerId="AD" clId="Web-{32C4B70B-C840-BA22-DC0C-8E0FC1BBB375}" dt="2026-08-20T20:34:40.166" v="523" actId="1076"/>
          <ac:spMkLst>
            <pc:docMk/>
            <pc:sldMk cId="46836995" sldId="419"/>
            <ac:spMk id="33" creationId="{3BC70D8F-1A34-5041-F123-A7C1DC68D7A5}"/>
          </ac:spMkLst>
        </pc:spChg>
        <pc:spChg chg="mod">
          <ac:chgData name="Kellar, Makenzie (MMA)" userId="S::makenzie.kellar@marshmma.com::e48c2592-4b6a-48d6-bd1c-a3630362c06d" providerId="AD" clId="Web-{32C4B70B-C840-BA22-DC0C-8E0FC1BBB375}" dt="2026-08-20T20:39:22.620" v="631" actId="1076"/>
          <ac:spMkLst>
            <pc:docMk/>
            <pc:sldMk cId="46836995" sldId="419"/>
            <ac:spMk id="35" creationId="{1FA11F2B-7904-4B0A-B52D-394DDF152050}"/>
          </ac:spMkLst>
        </pc:spChg>
        <pc:spChg chg="add mod">
          <ac:chgData name="Kellar, Makenzie (MMA)" userId="S::makenzie.kellar@marshmma.com::e48c2592-4b6a-48d6-bd1c-a3630362c06d" providerId="AD" clId="Web-{32C4B70B-C840-BA22-DC0C-8E0FC1BBB375}" dt="2026-08-20T20:39:08.103" v="612" actId="1076"/>
          <ac:spMkLst>
            <pc:docMk/>
            <pc:sldMk cId="46836995" sldId="419"/>
            <ac:spMk id="40" creationId="{FB524663-01F3-4DCF-74D7-004CDBD4C0D5}"/>
          </ac:spMkLst>
        </pc:spChg>
        <pc:spChg chg="add mod">
          <ac:chgData name="Kellar, Makenzie (MMA)" userId="S::makenzie.kellar@marshmma.com::e48c2592-4b6a-48d6-bd1c-a3630362c06d" providerId="AD" clId="Web-{32C4B70B-C840-BA22-DC0C-8E0FC1BBB375}" dt="2026-08-20T20:39:08.150" v="614" actId="1076"/>
          <ac:spMkLst>
            <pc:docMk/>
            <pc:sldMk cId="46836995" sldId="419"/>
            <ac:spMk id="44" creationId="{07E7C761-E6A4-0494-FC22-267EDB4CB190}"/>
          </ac:spMkLst>
        </pc:spChg>
      </pc:sldChg>
    </pc:docChg>
  </pc:docChgLst>
  <pc:docChgLst>
    <pc:chgData name="Kellar, Makenzie (MMA)" userId="S::makenzie.kellar@marshmma.com::e48c2592-4b6a-48d6-bd1c-a3630362c06d" providerId="AD" clId="Web-{3E967E6A-9823-5175-3CE3-D7F92269D856}"/>
    <pc:docChg chg="modSld">
      <pc:chgData name="Kellar, Makenzie (MMA)" userId="S::makenzie.kellar@marshmma.com::e48c2592-4b6a-48d6-bd1c-a3630362c06d" providerId="AD" clId="Web-{3E967E6A-9823-5175-3CE3-D7F92269D856}" dt="2026-08-21T20:17:23.974" v="32" actId="20577"/>
      <pc:docMkLst>
        <pc:docMk/>
      </pc:docMkLst>
      <pc:sldChg chg="modSp">
        <pc:chgData name="Kellar, Makenzie (MMA)" userId="S::makenzie.kellar@marshmma.com::e48c2592-4b6a-48d6-bd1c-a3630362c06d" providerId="AD" clId="Web-{3E967E6A-9823-5175-3CE3-D7F92269D856}" dt="2026-08-21T20:16:14.783" v="18" actId="20577"/>
        <pc:sldMkLst>
          <pc:docMk/>
          <pc:sldMk cId="100232825" sldId="390"/>
        </pc:sldMkLst>
        <pc:spChg chg="mod">
          <ac:chgData name="Kellar, Makenzie (MMA)" userId="S::makenzie.kellar@marshmma.com::e48c2592-4b6a-48d6-bd1c-a3630362c06d" providerId="AD" clId="Web-{3E967E6A-9823-5175-3CE3-D7F92269D856}" dt="2026-08-21T20:16:14.783" v="18" actId="20577"/>
          <ac:spMkLst>
            <pc:docMk/>
            <pc:sldMk cId="100232825" sldId="390"/>
            <ac:spMk id="3" creationId="{27237AE4-9024-F88D-A8A1-C8B930414D3B}"/>
          </ac:spMkLst>
        </pc:spChg>
      </pc:sldChg>
      <pc:sldChg chg="modSp modCm">
        <pc:chgData name="Kellar, Makenzie (MMA)" userId="S::makenzie.kellar@marshmma.com::e48c2592-4b6a-48d6-bd1c-a3630362c06d" providerId="AD" clId="Web-{3E967E6A-9823-5175-3CE3-D7F92269D856}" dt="2026-08-21T20:16:41.128" v="21" actId="20577"/>
        <pc:sldMkLst>
          <pc:docMk/>
          <pc:sldMk cId="1631442595" sldId="397"/>
        </pc:sldMkLst>
        <pc:spChg chg="mod">
          <ac:chgData name="Kellar, Makenzie (MMA)" userId="S::makenzie.kellar@marshmma.com::e48c2592-4b6a-48d6-bd1c-a3630362c06d" providerId="AD" clId="Web-{3E967E6A-9823-5175-3CE3-D7F92269D856}" dt="2026-08-21T20:16:41.128" v="21" actId="20577"/>
          <ac:spMkLst>
            <pc:docMk/>
            <pc:sldMk cId="1631442595" sldId="397"/>
            <ac:spMk id="3" creationId="{06CD7FF0-51B7-901A-4B13-E23E75AFC5A9}"/>
          </ac:spMkLst>
        </pc:spChg>
        <pc:extLst>
          <p:ext xmlns:p="http://schemas.openxmlformats.org/presentationml/2006/main" uri="{D6D511B9-2390-475A-947B-AFAB55BFBCF1}">
            <pc226:cmChg xmlns:pc226="http://schemas.microsoft.com/office/powerpoint/2022/06/main/command" chg="mod">
              <pc226:chgData name="Kellar, Makenzie (MMA)" userId="S::makenzie.kellar@marshmma.com::e48c2592-4b6a-48d6-bd1c-a3630362c06d" providerId="AD" clId="Web-{3E967E6A-9823-5175-3CE3-D7F92269D856}" dt="2026-08-21T20:16:37.487" v="20" actId="20577"/>
              <pc2:cmMkLst xmlns:pc2="http://schemas.microsoft.com/office/powerpoint/2019/9/main/command">
                <pc:docMk/>
                <pc:sldMk cId="1631442595" sldId="397"/>
                <pc2:cmMk id="{9F042BD3-87C3-4692-BC7B-7CB66033B7C5}"/>
              </pc2:cmMkLst>
            </pc226:cmChg>
          </p:ext>
        </pc:extLst>
      </pc:sldChg>
      <pc:sldChg chg="modSp">
        <pc:chgData name="Kellar, Makenzie (MMA)" userId="S::makenzie.kellar@marshmma.com::e48c2592-4b6a-48d6-bd1c-a3630362c06d" providerId="AD" clId="Web-{3E967E6A-9823-5175-3CE3-D7F92269D856}" dt="2026-08-21T20:16:58.598" v="24" actId="20577"/>
        <pc:sldMkLst>
          <pc:docMk/>
          <pc:sldMk cId="2413405972" sldId="398"/>
        </pc:sldMkLst>
        <pc:spChg chg="mod">
          <ac:chgData name="Kellar, Makenzie (MMA)" userId="S::makenzie.kellar@marshmma.com::e48c2592-4b6a-48d6-bd1c-a3630362c06d" providerId="AD" clId="Web-{3E967E6A-9823-5175-3CE3-D7F92269D856}" dt="2026-08-21T20:16:58.598" v="24" actId="20577"/>
          <ac:spMkLst>
            <pc:docMk/>
            <pc:sldMk cId="2413405972" sldId="398"/>
            <ac:spMk id="3" creationId="{52CC0B77-EEB0-8505-BE9B-4EF672A794D3}"/>
          </ac:spMkLst>
        </pc:spChg>
      </pc:sldChg>
      <pc:sldChg chg="addSp delSp modSp modCm">
        <pc:chgData name="Kellar, Makenzie (MMA)" userId="S::makenzie.kellar@marshmma.com::e48c2592-4b6a-48d6-bd1c-a3630362c06d" providerId="AD" clId="Web-{3E967E6A-9823-5175-3CE3-D7F92269D856}" dt="2026-08-21T20:15:33.265" v="14" actId="1076"/>
        <pc:sldMkLst>
          <pc:docMk/>
          <pc:sldMk cId="46836995" sldId="419"/>
        </pc:sldMkLst>
        <pc:spChg chg="mod">
          <ac:chgData name="Kellar, Makenzie (MMA)" userId="S::makenzie.kellar@marshmma.com::e48c2592-4b6a-48d6-bd1c-a3630362c06d" providerId="AD" clId="Web-{3E967E6A-9823-5175-3CE3-D7F92269D856}" dt="2026-08-21T20:15:33.171" v="9" actId="1076"/>
          <ac:spMkLst>
            <pc:docMk/>
            <pc:sldMk cId="46836995" sldId="419"/>
            <ac:spMk id="22" creationId="{82E0C1A5-BF8C-5BAC-662B-4229F6B1F505}"/>
          </ac:spMkLst>
        </pc:spChg>
        <pc:spChg chg="mod">
          <ac:chgData name="Kellar, Makenzie (MMA)" userId="S::makenzie.kellar@marshmma.com::e48c2592-4b6a-48d6-bd1c-a3630362c06d" providerId="AD" clId="Web-{3E967E6A-9823-5175-3CE3-D7F92269D856}" dt="2026-08-21T20:15:33.187" v="10" actId="1076"/>
          <ac:spMkLst>
            <pc:docMk/>
            <pc:sldMk cId="46836995" sldId="419"/>
            <ac:spMk id="24" creationId="{10B6D596-39CD-8D62-342E-5C383394767A}"/>
          </ac:spMkLst>
        </pc:spChg>
        <pc:spChg chg="mod">
          <ac:chgData name="Kellar, Makenzie (MMA)" userId="S::makenzie.kellar@marshmma.com::e48c2592-4b6a-48d6-bd1c-a3630362c06d" providerId="AD" clId="Web-{3E967E6A-9823-5175-3CE3-D7F92269D856}" dt="2026-08-21T20:15:33.202" v="11" actId="1076"/>
          <ac:spMkLst>
            <pc:docMk/>
            <pc:sldMk cId="46836995" sldId="419"/>
            <ac:spMk id="32" creationId="{B2259098-6C66-B7E1-0E62-E2A6E277AA99}"/>
          </ac:spMkLst>
        </pc:spChg>
        <pc:spChg chg="mod">
          <ac:chgData name="Kellar, Makenzie (MMA)" userId="S::makenzie.kellar@marshmma.com::e48c2592-4b6a-48d6-bd1c-a3630362c06d" providerId="AD" clId="Web-{3E967E6A-9823-5175-3CE3-D7F92269D856}" dt="2026-08-21T20:15:33.218" v="12" actId="1076"/>
          <ac:spMkLst>
            <pc:docMk/>
            <pc:sldMk cId="46836995" sldId="419"/>
            <ac:spMk id="40" creationId="{FB524663-01F3-4DCF-74D7-004CDBD4C0D5}"/>
          </ac:spMkLst>
        </pc:spChg>
        <pc:spChg chg="mod">
          <ac:chgData name="Kellar, Makenzie (MMA)" userId="S::makenzie.kellar@marshmma.com::e48c2592-4b6a-48d6-bd1c-a3630362c06d" providerId="AD" clId="Web-{3E967E6A-9823-5175-3CE3-D7F92269D856}" dt="2026-08-21T20:15:33.265" v="14" actId="1076"/>
          <ac:spMkLst>
            <pc:docMk/>
            <pc:sldMk cId="46836995" sldId="419"/>
            <ac:spMk id="44" creationId="{07E7C761-E6A4-0494-FC22-267EDB4CB190}"/>
          </ac:spMkLst>
        </pc:spChg>
        <pc:extLst>
          <p:ext xmlns:p="http://schemas.openxmlformats.org/presentationml/2006/main" uri="{D6D511B9-2390-475A-947B-AFAB55BFBCF1}">
            <pc226:cmChg xmlns:pc226="http://schemas.microsoft.com/office/powerpoint/2022/06/main/command" chg="mod">
              <pc226:chgData name="Kellar, Makenzie (MMA)" userId="S::makenzie.kellar@marshmma.com::e48c2592-4b6a-48d6-bd1c-a3630362c06d" providerId="AD" clId="Web-{3E967E6A-9823-5175-3CE3-D7F92269D856}" dt="2026-08-21T20:15:18.780" v="6" actId="20577"/>
              <pc2:cmMkLst xmlns:pc2="http://schemas.microsoft.com/office/powerpoint/2019/9/main/command">
                <pc:docMk/>
                <pc:sldMk cId="46836995" sldId="419"/>
                <pc2:cmMk id="{ED9DBF03-66F3-48F6-A4C6-7E5EDE186CAE}"/>
              </pc2:cmMkLst>
            </pc226:cmChg>
          </p:ext>
        </pc:extLst>
      </pc:sldChg>
    </pc:docChg>
  </pc:docChgLst>
  <pc:docChgLst>
    <pc:chgData name="Kellar, Makenzie (MMA)" userId="S::makenzie.kellar@marshmma.com::e48c2592-4b6a-48d6-bd1c-a3630362c06d" providerId="AD" clId="Web-{12C267D0-F976-D09A-7B7C-EA8069747174}"/>
    <pc:docChg chg="addSld delSld modSld addSection modSection">
      <pc:chgData name="Kellar, Makenzie (MMA)" userId="S::makenzie.kellar@marshmma.com::e48c2592-4b6a-48d6-bd1c-a3630362c06d" providerId="AD" clId="Web-{12C267D0-F976-D09A-7B7C-EA8069747174}" dt="2026-08-31T22:06:46.888" v="398"/>
      <pc:docMkLst>
        <pc:docMk/>
      </pc:docMkLst>
      <pc:sldChg chg="modSp">
        <pc:chgData name="Kellar, Makenzie (MMA)" userId="S::makenzie.kellar@marshmma.com::e48c2592-4b6a-48d6-bd1c-a3630362c06d" providerId="AD" clId="Web-{12C267D0-F976-D09A-7B7C-EA8069747174}" dt="2026-08-31T20:00:56.689" v="0" actId="20577"/>
        <pc:sldMkLst>
          <pc:docMk/>
          <pc:sldMk cId="3285564297" sldId="382"/>
        </pc:sldMkLst>
        <pc:spChg chg="mod">
          <ac:chgData name="Kellar, Makenzie (MMA)" userId="S::makenzie.kellar@marshmma.com::e48c2592-4b6a-48d6-bd1c-a3630362c06d" providerId="AD" clId="Web-{12C267D0-F976-D09A-7B7C-EA8069747174}" dt="2026-08-31T20:00:56.689" v="0" actId="20577"/>
          <ac:spMkLst>
            <pc:docMk/>
            <pc:sldMk cId="3285564297" sldId="382"/>
            <ac:spMk id="14" creationId="{D4C6A3C7-9919-5047-E952-58971557ADCC}"/>
          </ac:spMkLst>
        </pc:spChg>
      </pc:sldChg>
      <pc:sldChg chg="modSp">
        <pc:chgData name="Kellar, Makenzie (MMA)" userId="S::makenzie.kellar@marshmma.com::e48c2592-4b6a-48d6-bd1c-a3630362c06d" providerId="AD" clId="Web-{12C267D0-F976-D09A-7B7C-EA8069747174}" dt="2026-08-31T20:05:11.034" v="28"/>
        <pc:sldMkLst>
          <pc:docMk/>
          <pc:sldMk cId="1683628572" sldId="395"/>
        </pc:sldMkLst>
        <pc:graphicFrameChg chg="modGraphic">
          <ac:chgData name="Kellar, Makenzie (MMA)" userId="S::makenzie.kellar@marshmma.com::e48c2592-4b6a-48d6-bd1c-a3630362c06d" providerId="AD" clId="Web-{12C267D0-F976-D09A-7B7C-EA8069747174}" dt="2026-08-31T20:05:11.034" v="28"/>
          <ac:graphicFrameMkLst>
            <pc:docMk/>
            <pc:sldMk cId="1683628572" sldId="395"/>
            <ac:graphicFrameMk id="5" creationId="{416FE2B3-3CC3-252B-B762-E029D9E14809}"/>
          </ac:graphicFrameMkLst>
        </pc:graphicFrameChg>
      </pc:sldChg>
      <pc:sldChg chg="addSp modSp">
        <pc:chgData name="Kellar, Makenzie (MMA)" userId="S::makenzie.kellar@marshmma.com::e48c2592-4b6a-48d6-bd1c-a3630362c06d" providerId="AD" clId="Web-{12C267D0-F976-D09A-7B7C-EA8069747174}" dt="2026-08-31T20:07:20.097" v="60" actId="1076"/>
        <pc:sldMkLst>
          <pc:docMk/>
          <pc:sldMk cId="826672790" sldId="401"/>
        </pc:sldMkLst>
        <pc:spChg chg="mod">
          <ac:chgData name="Kellar, Makenzie (MMA)" userId="S::makenzie.kellar@marshmma.com::e48c2592-4b6a-48d6-bd1c-a3630362c06d" providerId="AD" clId="Web-{12C267D0-F976-D09A-7B7C-EA8069747174}" dt="2026-08-31T20:07:20.082" v="58" actId="1076"/>
          <ac:spMkLst>
            <pc:docMk/>
            <pc:sldMk cId="826672790" sldId="401"/>
            <ac:spMk id="2" creationId="{8EE53695-9F12-11BC-A513-BDEE7612F882}"/>
          </ac:spMkLst>
        </pc:spChg>
        <pc:spChg chg="mod">
          <ac:chgData name="Kellar, Makenzie (MMA)" userId="S::makenzie.kellar@marshmma.com::e48c2592-4b6a-48d6-bd1c-a3630362c06d" providerId="AD" clId="Web-{12C267D0-F976-D09A-7B7C-EA8069747174}" dt="2026-08-31T20:07:20.082" v="59" actId="1076"/>
          <ac:spMkLst>
            <pc:docMk/>
            <pc:sldMk cId="826672790" sldId="401"/>
            <ac:spMk id="3" creationId="{0DE712BB-4671-BE4F-4C77-15BAA3636F74}"/>
          </ac:spMkLst>
        </pc:spChg>
        <pc:spChg chg="add mod">
          <ac:chgData name="Kellar, Makenzie (MMA)" userId="S::makenzie.kellar@marshmma.com::e48c2592-4b6a-48d6-bd1c-a3630362c06d" providerId="AD" clId="Web-{12C267D0-F976-D09A-7B7C-EA8069747174}" dt="2026-08-31T20:07:20.097" v="60" actId="1076"/>
          <ac:spMkLst>
            <pc:docMk/>
            <pc:sldMk cId="826672790" sldId="401"/>
            <ac:spMk id="5" creationId="{D40A3707-C0D8-2C1D-B175-A42453116BE3}"/>
          </ac:spMkLst>
        </pc:spChg>
      </pc:sldChg>
      <pc:sldChg chg="add del">
        <pc:chgData name="Kellar, Makenzie (MMA)" userId="S::makenzie.kellar@marshmma.com::e48c2592-4b6a-48d6-bd1c-a3630362c06d" providerId="AD" clId="Web-{12C267D0-F976-D09A-7B7C-EA8069747174}" dt="2026-08-31T20:29:01.416" v="200"/>
        <pc:sldMkLst>
          <pc:docMk/>
          <pc:sldMk cId="159711093" sldId="403"/>
        </pc:sldMkLst>
      </pc:sldChg>
      <pc:sldChg chg="addSp delSp modSp">
        <pc:chgData name="Kellar, Makenzie (MMA)" userId="S::makenzie.kellar@marshmma.com::e48c2592-4b6a-48d6-bd1c-a3630362c06d" providerId="AD" clId="Web-{12C267D0-F976-D09A-7B7C-EA8069747174}" dt="2026-08-31T20:02:30.518" v="11"/>
        <pc:sldMkLst>
          <pc:docMk/>
          <pc:sldMk cId="1446170755" sldId="406"/>
        </pc:sldMkLst>
        <pc:spChg chg="del">
          <ac:chgData name="Kellar, Makenzie (MMA)" userId="S::makenzie.kellar@marshmma.com::e48c2592-4b6a-48d6-bd1c-a3630362c06d" providerId="AD" clId="Web-{12C267D0-F976-D09A-7B7C-EA8069747174}" dt="2026-08-31T20:02:13.830" v="6"/>
          <ac:spMkLst>
            <pc:docMk/>
            <pc:sldMk cId="1446170755" sldId="406"/>
            <ac:spMk id="2" creationId="{28AED97D-4ABB-C8E4-A191-B64C37658BA7}"/>
          </ac:spMkLst>
        </pc:spChg>
        <pc:spChg chg="del">
          <ac:chgData name="Kellar, Makenzie (MMA)" userId="S::makenzie.kellar@marshmma.com::e48c2592-4b6a-48d6-bd1c-a3630362c06d" providerId="AD" clId="Web-{12C267D0-F976-D09A-7B7C-EA8069747174}" dt="2026-08-31T20:02:13.799" v="5"/>
          <ac:spMkLst>
            <pc:docMk/>
            <pc:sldMk cId="1446170755" sldId="406"/>
            <ac:spMk id="3" creationId="{27237AE4-9024-F88D-A8A1-C8B930414D3B}"/>
          </ac:spMkLst>
        </pc:spChg>
        <pc:spChg chg="del">
          <ac:chgData name="Kellar, Makenzie (MMA)" userId="S::makenzie.kellar@marshmma.com::e48c2592-4b6a-48d6-bd1c-a3630362c06d" providerId="AD" clId="Web-{12C267D0-F976-D09A-7B7C-EA8069747174}" dt="2026-08-31T20:02:13.799" v="4"/>
          <ac:spMkLst>
            <pc:docMk/>
            <pc:sldMk cId="1446170755" sldId="406"/>
            <ac:spMk id="4" creationId="{FB591D80-9872-DA2A-20B2-0DCA128443AF}"/>
          </ac:spMkLst>
        </pc:spChg>
        <pc:spChg chg="del">
          <ac:chgData name="Kellar, Makenzie (MMA)" userId="S::makenzie.kellar@marshmma.com::e48c2592-4b6a-48d6-bd1c-a3630362c06d" providerId="AD" clId="Web-{12C267D0-F976-D09A-7B7C-EA8069747174}" dt="2026-08-31T20:02:13.799" v="3"/>
          <ac:spMkLst>
            <pc:docMk/>
            <pc:sldMk cId="1446170755" sldId="406"/>
            <ac:spMk id="6" creationId="{8A502ADF-513D-AF62-014C-622233DE5CBA}"/>
          </ac:spMkLst>
        </pc:spChg>
        <pc:spChg chg="add del mod">
          <ac:chgData name="Kellar, Makenzie (MMA)" userId="S::makenzie.kellar@marshmma.com::e48c2592-4b6a-48d6-bd1c-a3630362c06d" providerId="AD" clId="Web-{12C267D0-F976-D09A-7B7C-EA8069747174}" dt="2026-08-31T20:02:17.533" v="8"/>
          <ac:spMkLst>
            <pc:docMk/>
            <pc:sldMk cId="1446170755" sldId="406"/>
            <ac:spMk id="7" creationId="{59214B89-8A45-16EF-EDE9-28D62C35C847}"/>
          </ac:spMkLst>
        </pc:spChg>
        <pc:spChg chg="del">
          <ac:chgData name="Kellar, Makenzie (MMA)" userId="S::makenzie.kellar@marshmma.com::e48c2592-4b6a-48d6-bd1c-a3630362c06d" providerId="AD" clId="Web-{12C267D0-F976-D09A-7B7C-EA8069747174}" dt="2026-08-31T20:02:13.799" v="1"/>
          <ac:spMkLst>
            <pc:docMk/>
            <pc:sldMk cId="1446170755" sldId="406"/>
            <ac:spMk id="10" creationId="{CF0C1B92-9F7D-2AFF-919B-F4353734DD16}"/>
          </ac:spMkLst>
        </pc:spChg>
        <pc:spChg chg="add del mod">
          <ac:chgData name="Kellar, Makenzie (MMA)" userId="S::makenzie.kellar@marshmma.com::e48c2592-4b6a-48d6-bd1c-a3630362c06d" providerId="AD" clId="Web-{12C267D0-F976-D09A-7B7C-EA8069747174}" dt="2026-08-31T20:02:17.533" v="7"/>
          <ac:spMkLst>
            <pc:docMk/>
            <pc:sldMk cId="1446170755" sldId="406"/>
            <ac:spMk id="11" creationId="{0B608176-EEE0-C421-5AA4-8B2AFB24CA23}"/>
          </ac:spMkLst>
        </pc:spChg>
        <pc:picChg chg="del">
          <ac:chgData name="Kellar, Makenzie (MMA)" userId="S::makenzie.kellar@marshmma.com::e48c2592-4b6a-48d6-bd1c-a3630362c06d" providerId="AD" clId="Web-{12C267D0-F976-D09A-7B7C-EA8069747174}" dt="2026-08-31T20:02:13.799" v="2"/>
          <ac:picMkLst>
            <pc:docMk/>
            <pc:sldMk cId="1446170755" sldId="406"/>
            <ac:picMk id="9" creationId="{F14BCF0D-E369-EC8A-7D87-F51D9A0558EF}"/>
          </ac:picMkLst>
        </pc:picChg>
        <pc:picChg chg="add mod">
          <ac:chgData name="Kellar, Makenzie (MMA)" userId="S::makenzie.kellar@marshmma.com::e48c2592-4b6a-48d6-bd1c-a3630362c06d" providerId="AD" clId="Web-{12C267D0-F976-D09A-7B7C-EA8069747174}" dt="2026-08-31T20:02:30.518" v="11"/>
          <ac:picMkLst>
            <pc:docMk/>
            <pc:sldMk cId="1446170755" sldId="406"/>
            <ac:picMk id="12" creationId="{B7D6B4E0-5C2D-5A03-F9DC-7A4FA08BBC42}"/>
          </ac:picMkLst>
        </pc:picChg>
      </pc:sldChg>
      <pc:sldChg chg="addSp delSp modSp new">
        <pc:chgData name="Kellar, Makenzie (MMA)" userId="S::makenzie.kellar@marshmma.com::e48c2592-4b6a-48d6-bd1c-a3630362c06d" providerId="AD" clId="Web-{12C267D0-F976-D09A-7B7C-EA8069747174}" dt="2026-08-31T20:03:03.346" v="15"/>
        <pc:sldMkLst>
          <pc:docMk/>
          <pc:sldMk cId="985964536" sldId="423"/>
        </pc:sldMkLst>
        <pc:spChg chg="del">
          <ac:chgData name="Kellar, Makenzie (MMA)" userId="S::makenzie.kellar@marshmma.com::e48c2592-4b6a-48d6-bd1c-a3630362c06d" providerId="AD" clId="Web-{12C267D0-F976-D09A-7B7C-EA8069747174}" dt="2026-08-31T20:02:48.706" v="14"/>
          <ac:spMkLst>
            <pc:docMk/>
            <pc:sldMk cId="985964536" sldId="423"/>
            <ac:spMk id="2" creationId="{6C9E7209-5553-2163-F069-AB67DE33D685}"/>
          </ac:spMkLst>
        </pc:spChg>
        <pc:spChg chg="del">
          <ac:chgData name="Kellar, Makenzie (MMA)" userId="S::makenzie.kellar@marshmma.com::e48c2592-4b6a-48d6-bd1c-a3630362c06d" providerId="AD" clId="Web-{12C267D0-F976-D09A-7B7C-EA8069747174}" dt="2026-08-31T20:02:48.706" v="13"/>
          <ac:spMkLst>
            <pc:docMk/>
            <pc:sldMk cId="985964536" sldId="423"/>
            <ac:spMk id="3" creationId="{5E7DF762-171B-7DEA-A00A-52CFFE70D866}"/>
          </ac:spMkLst>
        </pc:spChg>
        <pc:picChg chg="add mod">
          <ac:chgData name="Kellar, Makenzie (MMA)" userId="S::makenzie.kellar@marshmma.com::e48c2592-4b6a-48d6-bd1c-a3630362c06d" providerId="AD" clId="Web-{12C267D0-F976-D09A-7B7C-EA8069747174}" dt="2026-08-31T20:03:03.346" v="15"/>
          <ac:picMkLst>
            <pc:docMk/>
            <pc:sldMk cId="985964536" sldId="423"/>
            <ac:picMk id="4" creationId="{7C3BABEB-A043-DB7D-E2A8-BF29654F941B}"/>
          </ac:picMkLst>
        </pc:picChg>
      </pc:sldChg>
      <pc:sldChg chg="add del">
        <pc:chgData name="Kellar, Makenzie (MMA)" userId="S::makenzie.kellar@marshmma.com::e48c2592-4b6a-48d6-bd1c-a3630362c06d" providerId="AD" clId="Web-{12C267D0-F976-D09A-7B7C-EA8069747174}" dt="2026-08-31T20:02:25.799" v="10"/>
        <pc:sldMkLst>
          <pc:docMk/>
          <pc:sldMk cId="2879942998" sldId="423"/>
        </pc:sldMkLst>
      </pc:sldChg>
      <pc:sldChg chg="addSp delSp modSp new addAnim delAnim modAnim">
        <pc:chgData name="Kellar, Makenzie (MMA)" userId="S::makenzie.kellar@marshmma.com::e48c2592-4b6a-48d6-bd1c-a3630362c06d" providerId="AD" clId="Web-{12C267D0-F976-D09A-7B7C-EA8069747174}" dt="2026-08-31T21:23:44.953" v="218"/>
        <pc:sldMkLst>
          <pc:docMk/>
          <pc:sldMk cId="2085342412" sldId="424"/>
        </pc:sldMkLst>
        <pc:spChg chg="del">
          <ac:chgData name="Kellar, Makenzie (MMA)" userId="S::makenzie.kellar@marshmma.com::e48c2592-4b6a-48d6-bd1c-a3630362c06d" providerId="AD" clId="Web-{12C267D0-F976-D09A-7B7C-EA8069747174}" dt="2026-08-31T20:03:11.096" v="18"/>
          <ac:spMkLst>
            <pc:docMk/>
            <pc:sldMk cId="2085342412" sldId="424"/>
            <ac:spMk id="2" creationId="{836BBAA1-D9B4-3786-9E52-905BDAF1C567}"/>
          </ac:spMkLst>
        </pc:spChg>
        <pc:spChg chg="del">
          <ac:chgData name="Kellar, Makenzie (MMA)" userId="S::makenzie.kellar@marshmma.com::e48c2592-4b6a-48d6-bd1c-a3630362c06d" providerId="AD" clId="Web-{12C267D0-F976-D09A-7B7C-EA8069747174}" dt="2026-08-31T20:03:11.096" v="17"/>
          <ac:spMkLst>
            <pc:docMk/>
            <pc:sldMk cId="2085342412" sldId="424"/>
            <ac:spMk id="3" creationId="{BEA92DB1-C234-49EC-7FB5-C42757FCB83B}"/>
          </ac:spMkLst>
        </pc:spChg>
        <pc:picChg chg="add mod ord">
          <ac:chgData name="Kellar, Makenzie (MMA)" userId="S::makenzie.kellar@marshmma.com::e48c2592-4b6a-48d6-bd1c-a3630362c06d" providerId="AD" clId="Web-{12C267D0-F976-D09A-7B7C-EA8069747174}" dt="2026-08-31T21:21:35.375" v="205" actId="1076"/>
          <ac:picMkLst>
            <pc:docMk/>
            <pc:sldMk cId="2085342412" sldId="424"/>
            <ac:picMk id="2" creationId="{78FDC2A3-4EFD-34B9-B71D-94DD9CE1D6D2}"/>
          </ac:picMkLst>
        </pc:picChg>
        <pc:picChg chg="add mod ord">
          <ac:chgData name="Kellar, Makenzie (MMA)" userId="S::makenzie.kellar@marshmma.com::e48c2592-4b6a-48d6-bd1c-a3630362c06d" providerId="AD" clId="Web-{12C267D0-F976-D09A-7B7C-EA8069747174}" dt="2026-08-31T21:22:23.125" v="213"/>
          <ac:picMkLst>
            <pc:docMk/>
            <pc:sldMk cId="2085342412" sldId="424"/>
            <ac:picMk id="3" creationId="{CC666181-9EEF-7981-C04C-FDA78DB887AD}"/>
          </ac:picMkLst>
        </pc:picChg>
        <pc:picChg chg="add del mod">
          <ac:chgData name="Kellar, Makenzie (MMA)" userId="S::makenzie.kellar@marshmma.com::e48c2592-4b6a-48d6-bd1c-a3630362c06d" providerId="AD" clId="Web-{12C267D0-F976-D09A-7B7C-EA8069747174}" dt="2026-08-31T21:23:36.578" v="215"/>
          <ac:picMkLst>
            <pc:docMk/>
            <pc:sldMk cId="2085342412" sldId="424"/>
            <ac:picMk id="4" creationId="{E208618A-E1BC-09EA-0D25-43A9D080A799}"/>
          </ac:picMkLst>
        </pc:picChg>
        <pc:picChg chg="add mod">
          <ac:chgData name="Kellar, Makenzie (MMA)" userId="S::makenzie.kellar@marshmma.com::e48c2592-4b6a-48d6-bd1c-a3630362c06d" providerId="AD" clId="Web-{12C267D0-F976-D09A-7B7C-EA8069747174}" dt="2026-08-31T21:23:40.422" v="216"/>
          <ac:picMkLst>
            <pc:docMk/>
            <pc:sldMk cId="2085342412" sldId="424"/>
            <ac:picMk id="5" creationId="{60A6CFBA-45EA-5579-8198-C93C80ACA536}"/>
          </ac:picMkLst>
        </pc:picChg>
      </pc:sldChg>
      <pc:sldChg chg="addSp delSp modSp new">
        <pc:chgData name="Kellar, Makenzie (MMA)" userId="S::makenzie.kellar@marshmma.com::e48c2592-4b6a-48d6-bd1c-a3630362c06d" providerId="AD" clId="Web-{12C267D0-F976-D09A-7B7C-EA8069747174}" dt="2026-08-31T20:04:51.691" v="27"/>
        <pc:sldMkLst>
          <pc:docMk/>
          <pc:sldMk cId="2724805376" sldId="425"/>
        </pc:sldMkLst>
        <pc:spChg chg="del">
          <ac:chgData name="Kellar, Makenzie (MMA)" userId="S::makenzie.kellar@marshmma.com::e48c2592-4b6a-48d6-bd1c-a3630362c06d" providerId="AD" clId="Web-{12C267D0-F976-D09A-7B7C-EA8069747174}" dt="2026-08-31T20:04:19.081" v="24"/>
          <ac:spMkLst>
            <pc:docMk/>
            <pc:sldMk cId="2724805376" sldId="425"/>
            <ac:spMk id="2" creationId="{D2B16A97-72B0-9853-3970-4342EB93D20D}"/>
          </ac:spMkLst>
        </pc:spChg>
        <pc:spChg chg="del">
          <ac:chgData name="Kellar, Makenzie (MMA)" userId="S::makenzie.kellar@marshmma.com::e48c2592-4b6a-48d6-bd1c-a3630362c06d" providerId="AD" clId="Web-{12C267D0-F976-D09A-7B7C-EA8069747174}" dt="2026-08-31T20:04:19.081" v="23"/>
          <ac:spMkLst>
            <pc:docMk/>
            <pc:sldMk cId="2724805376" sldId="425"/>
            <ac:spMk id="3" creationId="{A55FD34A-8C6F-8F88-D6C6-03352DE30DCD}"/>
          </ac:spMkLst>
        </pc:spChg>
        <pc:picChg chg="add mod">
          <ac:chgData name="Kellar, Makenzie (MMA)" userId="S::makenzie.kellar@marshmma.com::e48c2592-4b6a-48d6-bd1c-a3630362c06d" providerId="AD" clId="Web-{12C267D0-F976-D09A-7B7C-EA8069747174}" dt="2026-08-31T20:04:51.691" v="27"/>
          <ac:picMkLst>
            <pc:docMk/>
            <pc:sldMk cId="2724805376" sldId="425"/>
            <ac:picMk id="4" creationId="{57DC89CA-E5C9-49D2-3372-4C17B23F44C6}"/>
          </ac:picMkLst>
        </pc:picChg>
      </pc:sldChg>
      <pc:sldChg chg="addSp delSp modSp new">
        <pc:chgData name="Kellar, Makenzie (MMA)" userId="S::makenzie.kellar@marshmma.com::e48c2592-4b6a-48d6-bd1c-a3630362c06d" providerId="AD" clId="Web-{12C267D0-F976-D09A-7B7C-EA8069747174}" dt="2026-08-31T20:08:45.160" v="64"/>
        <pc:sldMkLst>
          <pc:docMk/>
          <pc:sldMk cId="1394838800" sldId="426"/>
        </pc:sldMkLst>
        <pc:spChg chg="del">
          <ac:chgData name="Kellar, Makenzie (MMA)" userId="S::makenzie.kellar@marshmma.com::e48c2592-4b6a-48d6-bd1c-a3630362c06d" providerId="AD" clId="Web-{12C267D0-F976-D09A-7B7C-EA8069747174}" dt="2026-08-31T20:07:49.785" v="63"/>
          <ac:spMkLst>
            <pc:docMk/>
            <pc:sldMk cId="1394838800" sldId="426"/>
            <ac:spMk id="2" creationId="{71A51EBB-EDC7-2970-7986-29A3910CD19A}"/>
          </ac:spMkLst>
        </pc:spChg>
        <pc:spChg chg="del">
          <ac:chgData name="Kellar, Makenzie (MMA)" userId="S::makenzie.kellar@marshmma.com::e48c2592-4b6a-48d6-bd1c-a3630362c06d" providerId="AD" clId="Web-{12C267D0-F976-D09A-7B7C-EA8069747174}" dt="2026-08-31T20:07:49.785" v="62"/>
          <ac:spMkLst>
            <pc:docMk/>
            <pc:sldMk cId="1394838800" sldId="426"/>
            <ac:spMk id="3" creationId="{61FB3B91-242B-4C75-5886-E23C4DFF363B}"/>
          </ac:spMkLst>
        </pc:spChg>
        <pc:picChg chg="add mod">
          <ac:chgData name="Kellar, Makenzie (MMA)" userId="S::makenzie.kellar@marshmma.com::e48c2592-4b6a-48d6-bd1c-a3630362c06d" providerId="AD" clId="Web-{12C267D0-F976-D09A-7B7C-EA8069747174}" dt="2026-08-31T20:08:45.160" v="64"/>
          <ac:picMkLst>
            <pc:docMk/>
            <pc:sldMk cId="1394838800" sldId="426"/>
            <ac:picMk id="4" creationId="{536AC12C-99C2-836E-6BC3-B79FDF904726}"/>
          </ac:picMkLst>
        </pc:picChg>
      </pc:sldChg>
      <pc:sldChg chg="add del">
        <pc:chgData name="Kellar, Makenzie (MMA)" userId="S::makenzie.kellar@marshmma.com::e48c2592-4b6a-48d6-bd1c-a3630362c06d" providerId="AD" clId="Web-{12C267D0-F976-D09A-7B7C-EA8069747174}" dt="2026-08-31T20:04:48.206" v="26"/>
        <pc:sldMkLst>
          <pc:docMk/>
          <pc:sldMk cId="4020692425" sldId="426"/>
        </pc:sldMkLst>
      </pc:sldChg>
      <pc:sldChg chg="addSp delSp modSp new">
        <pc:chgData name="Kellar, Makenzie (MMA)" userId="S::makenzie.kellar@marshmma.com::e48c2592-4b6a-48d6-bd1c-a3630362c06d" providerId="AD" clId="Web-{12C267D0-F976-D09A-7B7C-EA8069747174}" dt="2026-08-31T20:10:58.880" v="70"/>
        <pc:sldMkLst>
          <pc:docMk/>
          <pc:sldMk cId="3785104612" sldId="427"/>
        </pc:sldMkLst>
        <pc:spChg chg="del">
          <ac:chgData name="Kellar, Makenzie (MMA)" userId="S::makenzie.kellar@marshmma.com::e48c2592-4b6a-48d6-bd1c-a3630362c06d" providerId="AD" clId="Web-{12C267D0-F976-D09A-7B7C-EA8069747174}" dt="2026-08-31T20:10:36.880" v="67"/>
          <ac:spMkLst>
            <pc:docMk/>
            <pc:sldMk cId="3785104612" sldId="427"/>
            <ac:spMk id="2" creationId="{801D5992-1BC1-B9B7-795E-BF2CD1EE2FD7}"/>
          </ac:spMkLst>
        </pc:spChg>
        <pc:spChg chg="del">
          <ac:chgData name="Kellar, Makenzie (MMA)" userId="S::makenzie.kellar@marshmma.com::e48c2592-4b6a-48d6-bd1c-a3630362c06d" providerId="AD" clId="Web-{12C267D0-F976-D09A-7B7C-EA8069747174}" dt="2026-08-31T20:10:36.880" v="66"/>
          <ac:spMkLst>
            <pc:docMk/>
            <pc:sldMk cId="3785104612" sldId="427"/>
            <ac:spMk id="3" creationId="{21D04B25-5207-C911-4E74-D3230B817971}"/>
          </ac:spMkLst>
        </pc:spChg>
        <pc:picChg chg="add mod">
          <ac:chgData name="Kellar, Makenzie (MMA)" userId="S::makenzie.kellar@marshmma.com::e48c2592-4b6a-48d6-bd1c-a3630362c06d" providerId="AD" clId="Web-{12C267D0-F976-D09A-7B7C-EA8069747174}" dt="2026-08-31T20:10:58.880" v="70"/>
          <ac:picMkLst>
            <pc:docMk/>
            <pc:sldMk cId="3785104612" sldId="427"/>
            <ac:picMk id="4" creationId="{17390BDD-8F48-934B-9603-98B68A6D0ED8}"/>
          </ac:picMkLst>
        </pc:picChg>
      </pc:sldChg>
      <pc:sldChg chg="addSp delSp modSp add replId">
        <pc:chgData name="Kellar, Makenzie (MMA)" userId="S::makenzie.kellar@marshmma.com::e48c2592-4b6a-48d6-bd1c-a3630362c06d" providerId="AD" clId="Web-{12C267D0-F976-D09A-7B7C-EA8069747174}" dt="2026-08-31T20:11:25.302" v="73"/>
        <pc:sldMkLst>
          <pc:docMk/>
          <pc:sldMk cId="2961548185" sldId="428"/>
        </pc:sldMkLst>
        <pc:picChg chg="add mod">
          <ac:chgData name="Kellar, Makenzie (MMA)" userId="S::makenzie.kellar@marshmma.com::e48c2592-4b6a-48d6-bd1c-a3630362c06d" providerId="AD" clId="Web-{12C267D0-F976-D09A-7B7C-EA8069747174}" dt="2026-08-31T20:11:25.302" v="73"/>
          <ac:picMkLst>
            <pc:docMk/>
            <pc:sldMk cId="2961548185" sldId="428"/>
            <ac:picMk id="2" creationId="{83E662C3-332C-CE15-0AEE-D1DC0FF4CB18}"/>
          </ac:picMkLst>
        </pc:picChg>
        <pc:picChg chg="del">
          <ac:chgData name="Kellar, Makenzie (MMA)" userId="S::makenzie.kellar@marshmma.com::e48c2592-4b6a-48d6-bd1c-a3630362c06d" providerId="AD" clId="Web-{12C267D0-F976-D09A-7B7C-EA8069747174}" dt="2026-08-31T20:11:08.098" v="72"/>
          <ac:picMkLst>
            <pc:docMk/>
            <pc:sldMk cId="2961548185" sldId="428"/>
            <ac:picMk id="4" creationId="{0F7D1AA4-F753-D701-AD73-16EABF798DAF}"/>
          </ac:picMkLst>
        </pc:picChg>
      </pc:sldChg>
      <pc:sldChg chg="add del">
        <pc:chgData name="Kellar, Makenzie (MMA)" userId="S::makenzie.kellar@marshmma.com::e48c2592-4b6a-48d6-bd1c-a3630362c06d" providerId="AD" clId="Web-{12C267D0-F976-D09A-7B7C-EA8069747174}" dt="2026-08-31T20:10:54.098" v="69"/>
        <pc:sldMkLst>
          <pc:docMk/>
          <pc:sldMk cId="4173984673" sldId="428"/>
        </pc:sldMkLst>
      </pc:sldChg>
      <pc:sldChg chg="addSp delSp modSp new">
        <pc:chgData name="Kellar, Makenzie (MMA)" userId="S::makenzie.kellar@marshmma.com::e48c2592-4b6a-48d6-bd1c-a3630362c06d" providerId="AD" clId="Web-{12C267D0-F976-D09A-7B7C-EA8069747174}" dt="2026-08-31T20:12:01.427" v="79"/>
        <pc:sldMkLst>
          <pc:docMk/>
          <pc:sldMk cId="4111519408" sldId="429"/>
        </pc:sldMkLst>
        <pc:spChg chg="del">
          <ac:chgData name="Kellar, Makenzie (MMA)" userId="S::makenzie.kellar@marshmma.com::e48c2592-4b6a-48d6-bd1c-a3630362c06d" providerId="AD" clId="Web-{12C267D0-F976-D09A-7B7C-EA8069747174}" dt="2026-08-31T20:11:33.052" v="76"/>
          <ac:spMkLst>
            <pc:docMk/>
            <pc:sldMk cId="4111519408" sldId="429"/>
            <ac:spMk id="2" creationId="{2E80271F-6921-0BB5-8F01-67D83A3D29CB}"/>
          </ac:spMkLst>
        </pc:spChg>
        <pc:spChg chg="del">
          <ac:chgData name="Kellar, Makenzie (MMA)" userId="S::makenzie.kellar@marshmma.com::e48c2592-4b6a-48d6-bd1c-a3630362c06d" providerId="AD" clId="Web-{12C267D0-F976-D09A-7B7C-EA8069747174}" dt="2026-08-31T20:11:33.052" v="75"/>
          <ac:spMkLst>
            <pc:docMk/>
            <pc:sldMk cId="4111519408" sldId="429"/>
            <ac:spMk id="3" creationId="{A0028807-199A-1537-5255-72BF8B793286}"/>
          </ac:spMkLst>
        </pc:spChg>
        <pc:picChg chg="add mod">
          <ac:chgData name="Kellar, Makenzie (MMA)" userId="S::makenzie.kellar@marshmma.com::e48c2592-4b6a-48d6-bd1c-a3630362c06d" providerId="AD" clId="Web-{12C267D0-F976-D09A-7B7C-EA8069747174}" dt="2026-08-31T20:12:01.427" v="79"/>
          <ac:picMkLst>
            <pc:docMk/>
            <pc:sldMk cId="4111519408" sldId="429"/>
            <ac:picMk id="4" creationId="{8B847327-CAF6-250E-49F8-DA2E28FDD536}"/>
          </ac:picMkLst>
        </pc:picChg>
      </pc:sldChg>
      <pc:sldChg chg="addSp delSp modSp new">
        <pc:chgData name="Kellar, Makenzie (MMA)" userId="S::makenzie.kellar@marshmma.com::e48c2592-4b6a-48d6-bd1c-a3630362c06d" providerId="AD" clId="Web-{12C267D0-F976-D09A-7B7C-EA8069747174}" dt="2026-08-31T20:12:31.818" v="83"/>
        <pc:sldMkLst>
          <pc:docMk/>
          <pc:sldMk cId="112522603" sldId="430"/>
        </pc:sldMkLst>
        <pc:spChg chg="del">
          <ac:chgData name="Kellar, Makenzie (MMA)" userId="S::makenzie.kellar@marshmma.com::e48c2592-4b6a-48d6-bd1c-a3630362c06d" providerId="AD" clId="Web-{12C267D0-F976-D09A-7B7C-EA8069747174}" dt="2026-08-31T20:12:14.927" v="82"/>
          <ac:spMkLst>
            <pc:docMk/>
            <pc:sldMk cId="112522603" sldId="430"/>
            <ac:spMk id="2" creationId="{2C4AB4EC-CEC1-C6C6-6C43-5489809F75E8}"/>
          </ac:spMkLst>
        </pc:spChg>
        <pc:spChg chg="del">
          <ac:chgData name="Kellar, Makenzie (MMA)" userId="S::makenzie.kellar@marshmma.com::e48c2592-4b6a-48d6-bd1c-a3630362c06d" providerId="AD" clId="Web-{12C267D0-F976-D09A-7B7C-EA8069747174}" dt="2026-08-31T20:12:14.927" v="81"/>
          <ac:spMkLst>
            <pc:docMk/>
            <pc:sldMk cId="112522603" sldId="430"/>
            <ac:spMk id="3" creationId="{86A20157-BDDF-762C-3062-E5A4DA61C192}"/>
          </ac:spMkLst>
        </pc:spChg>
        <pc:picChg chg="add mod">
          <ac:chgData name="Kellar, Makenzie (MMA)" userId="S::makenzie.kellar@marshmma.com::e48c2592-4b6a-48d6-bd1c-a3630362c06d" providerId="AD" clId="Web-{12C267D0-F976-D09A-7B7C-EA8069747174}" dt="2026-08-31T20:12:31.818" v="83"/>
          <ac:picMkLst>
            <pc:docMk/>
            <pc:sldMk cId="112522603" sldId="430"/>
            <ac:picMk id="4" creationId="{0666341D-2DD2-B2D4-DDC5-E40D7D62A3BF}"/>
          </ac:picMkLst>
        </pc:picChg>
      </pc:sldChg>
      <pc:sldChg chg="add del">
        <pc:chgData name="Kellar, Makenzie (MMA)" userId="S::makenzie.kellar@marshmma.com::e48c2592-4b6a-48d6-bd1c-a3630362c06d" providerId="AD" clId="Web-{12C267D0-F976-D09A-7B7C-EA8069747174}" dt="2026-08-31T20:11:57.130" v="78"/>
        <pc:sldMkLst>
          <pc:docMk/>
          <pc:sldMk cId="1145983640" sldId="430"/>
        </pc:sldMkLst>
      </pc:sldChg>
      <pc:sldChg chg="addSp delSp modSp new">
        <pc:chgData name="Kellar, Makenzie (MMA)" userId="S::makenzie.kellar@marshmma.com::e48c2592-4b6a-48d6-bd1c-a3630362c06d" providerId="AD" clId="Web-{12C267D0-F976-D09A-7B7C-EA8069747174}" dt="2026-08-31T20:12:58.880" v="87"/>
        <pc:sldMkLst>
          <pc:docMk/>
          <pc:sldMk cId="2092583756" sldId="431"/>
        </pc:sldMkLst>
        <pc:spChg chg="del">
          <ac:chgData name="Kellar, Makenzie (MMA)" userId="S::makenzie.kellar@marshmma.com::e48c2592-4b6a-48d6-bd1c-a3630362c06d" providerId="AD" clId="Web-{12C267D0-F976-D09A-7B7C-EA8069747174}" dt="2026-08-31T20:12:42.583" v="86"/>
          <ac:spMkLst>
            <pc:docMk/>
            <pc:sldMk cId="2092583756" sldId="431"/>
            <ac:spMk id="2" creationId="{B60DAF93-E52D-6FB2-E064-2B4E8F0254E5}"/>
          </ac:spMkLst>
        </pc:spChg>
        <pc:spChg chg="del">
          <ac:chgData name="Kellar, Makenzie (MMA)" userId="S::makenzie.kellar@marshmma.com::e48c2592-4b6a-48d6-bd1c-a3630362c06d" providerId="AD" clId="Web-{12C267D0-F976-D09A-7B7C-EA8069747174}" dt="2026-08-31T20:12:42.583" v="85"/>
          <ac:spMkLst>
            <pc:docMk/>
            <pc:sldMk cId="2092583756" sldId="431"/>
            <ac:spMk id="3" creationId="{52F8C5A0-AE50-A595-0816-D94DCD78B2B5}"/>
          </ac:spMkLst>
        </pc:spChg>
        <pc:picChg chg="add mod">
          <ac:chgData name="Kellar, Makenzie (MMA)" userId="S::makenzie.kellar@marshmma.com::e48c2592-4b6a-48d6-bd1c-a3630362c06d" providerId="AD" clId="Web-{12C267D0-F976-D09A-7B7C-EA8069747174}" dt="2026-08-31T20:12:58.880" v="87"/>
          <ac:picMkLst>
            <pc:docMk/>
            <pc:sldMk cId="2092583756" sldId="431"/>
            <ac:picMk id="4" creationId="{F3208ACB-873B-C01F-5C8F-83EA08081A03}"/>
          </ac:picMkLst>
        </pc:picChg>
      </pc:sldChg>
      <pc:sldChg chg="addSp delSp modSp new addAnim delAnim modAnim">
        <pc:chgData name="Kellar, Makenzie (MMA)" userId="S::makenzie.kellar@marshmma.com::e48c2592-4b6a-48d6-bd1c-a3630362c06d" providerId="AD" clId="Web-{12C267D0-F976-D09A-7B7C-EA8069747174}" dt="2026-08-31T21:25:52.328" v="227" actId="1076"/>
        <pc:sldMkLst>
          <pc:docMk/>
          <pc:sldMk cId="130423236" sldId="432"/>
        </pc:sldMkLst>
        <pc:spChg chg="del">
          <ac:chgData name="Kellar, Makenzie (MMA)" userId="S::makenzie.kellar@marshmma.com::e48c2592-4b6a-48d6-bd1c-a3630362c06d" providerId="AD" clId="Web-{12C267D0-F976-D09A-7B7C-EA8069747174}" dt="2026-08-31T20:13:09.849" v="90"/>
          <ac:spMkLst>
            <pc:docMk/>
            <pc:sldMk cId="130423236" sldId="432"/>
            <ac:spMk id="2" creationId="{F6BA5BF5-59ED-CB1A-573B-6A32454D2462}"/>
          </ac:spMkLst>
        </pc:spChg>
        <pc:spChg chg="del">
          <ac:chgData name="Kellar, Makenzie (MMA)" userId="S::makenzie.kellar@marshmma.com::e48c2592-4b6a-48d6-bd1c-a3630362c06d" providerId="AD" clId="Web-{12C267D0-F976-D09A-7B7C-EA8069747174}" dt="2026-08-31T20:13:09.849" v="89"/>
          <ac:spMkLst>
            <pc:docMk/>
            <pc:sldMk cId="130423236" sldId="432"/>
            <ac:spMk id="3" creationId="{5F74440A-F858-36CC-F348-8E61996BA54C}"/>
          </ac:spMkLst>
        </pc:spChg>
        <pc:picChg chg="add mod ord">
          <ac:chgData name="Kellar, Makenzie (MMA)" userId="S::makenzie.kellar@marshmma.com::e48c2592-4b6a-48d6-bd1c-a3630362c06d" providerId="AD" clId="Web-{12C267D0-F976-D09A-7B7C-EA8069747174}" dt="2026-08-31T21:24:48" v="220"/>
          <ac:picMkLst>
            <pc:docMk/>
            <pc:sldMk cId="130423236" sldId="432"/>
            <ac:picMk id="2" creationId="{388707C4-3AF4-1243-0D38-88D0B9AC317B}"/>
          </ac:picMkLst>
        </pc:picChg>
        <pc:picChg chg="add mod">
          <ac:chgData name="Kellar, Makenzie (MMA)" userId="S::makenzie.kellar@marshmma.com::e48c2592-4b6a-48d6-bd1c-a3630362c06d" providerId="AD" clId="Web-{12C267D0-F976-D09A-7B7C-EA8069747174}" dt="2026-08-31T21:25:52.328" v="227" actId="1076"/>
          <ac:picMkLst>
            <pc:docMk/>
            <pc:sldMk cId="130423236" sldId="432"/>
            <ac:picMk id="4" creationId="{C12CBE3B-A472-2435-36E1-C128C85FF2BF}"/>
          </ac:picMkLst>
        </pc:picChg>
      </pc:sldChg>
      <pc:sldChg chg="addSp delSp modSp new addAnim">
        <pc:chgData name="Kellar, Makenzie (MMA)" userId="S::makenzie.kellar@marshmma.com::e48c2592-4b6a-48d6-bd1c-a3630362c06d" providerId="AD" clId="Web-{12C267D0-F976-D09A-7B7C-EA8069747174}" dt="2026-08-31T21:31:00.436" v="232"/>
        <pc:sldMkLst>
          <pc:docMk/>
          <pc:sldMk cId="783509828" sldId="433"/>
        </pc:sldMkLst>
        <pc:spChg chg="del">
          <ac:chgData name="Kellar, Makenzie (MMA)" userId="S::makenzie.kellar@marshmma.com::e48c2592-4b6a-48d6-bd1c-a3630362c06d" providerId="AD" clId="Web-{12C267D0-F976-D09A-7B7C-EA8069747174}" dt="2026-08-31T20:13:59.959" v="96"/>
          <ac:spMkLst>
            <pc:docMk/>
            <pc:sldMk cId="783509828" sldId="433"/>
            <ac:spMk id="2" creationId="{48464C09-30A6-90BA-EA6C-314189DD38D6}"/>
          </ac:spMkLst>
        </pc:spChg>
        <pc:spChg chg="del">
          <ac:chgData name="Kellar, Makenzie (MMA)" userId="S::makenzie.kellar@marshmma.com::e48c2592-4b6a-48d6-bd1c-a3630362c06d" providerId="AD" clId="Web-{12C267D0-F976-D09A-7B7C-EA8069747174}" dt="2026-08-31T20:13:59.959" v="95"/>
          <ac:spMkLst>
            <pc:docMk/>
            <pc:sldMk cId="783509828" sldId="433"/>
            <ac:spMk id="3" creationId="{30D51069-A42A-2B16-5402-C8FD9D22D18E}"/>
          </ac:spMkLst>
        </pc:spChg>
        <pc:picChg chg="add mod ord">
          <ac:chgData name="Kellar, Makenzie (MMA)" userId="S::makenzie.kellar@marshmma.com::e48c2592-4b6a-48d6-bd1c-a3630362c06d" providerId="AD" clId="Web-{12C267D0-F976-D09A-7B7C-EA8069747174}" dt="2026-08-31T21:30:47.936" v="231"/>
          <ac:picMkLst>
            <pc:docMk/>
            <pc:sldMk cId="783509828" sldId="433"/>
            <ac:picMk id="2" creationId="{F805655B-089A-4A2C-F06C-A58B81944623}"/>
          </ac:picMkLst>
        </pc:picChg>
        <pc:picChg chg="add mod">
          <ac:chgData name="Kellar, Makenzie (MMA)" userId="S::makenzie.kellar@marshmma.com::e48c2592-4b6a-48d6-bd1c-a3630362c06d" providerId="AD" clId="Web-{12C267D0-F976-D09A-7B7C-EA8069747174}" dt="2026-08-31T20:14:17.553" v="97"/>
          <ac:picMkLst>
            <pc:docMk/>
            <pc:sldMk cId="783509828" sldId="433"/>
            <ac:picMk id="4" creationId="{EFBC9C64-6F2D-483F-2FCF-21009057F554}"/>
          </ac:picMkLst>
        </pc:picChg>
      </pc:sldChg>
      <pc:sldChg chg="add del">
        <pc:chgData name="Kellar, Makenzie (MMA)" userId="S::makenzie.kellar@marshmma.com::e48c2592-4b6a-48d6-bd1c-a3630362c06d" providerId="AD" clId="Web-{12C267D0-F976-D09A-7B7C-EA8069747174}" dt="2026-08-31T20:13:38.677" v="92"/>
        <pc:sldMkLst>
          <pc:docMk/>
          <pc:sldMk cId="2700189368" sldId="433"/>
        </pc:sldMkLst>
      </pc:sldChg>
      <pc:sldChg chg="addSp delSp modSp add replId">
        <pc:chgData name="Kellar, Makenzie (MMA)" userId="S::makenzie.kellar@marshmma.com::e48c2592-4b6a-48d6-bd1c-a3630362c06d" providerId="AD" clId="Web-{12C267D0-F976-D09A-7B7C-EA8069747174}" dt="2026-08-31T20:15:18.334" v="100"/>
        <pc:sldMkLst>
          <pc:docMk/>
          <pc:sldMk cId="2457492727" sldId="434"/>
        </pc:sldMkLst>
        <pc:picChg chg="add mod">
          <ac:chgData name="Kellar, Makenzie (MMA)" userId="S::makenzie.kellar@marshmma.com::e48c2592-4b6a-48d6-bd1c-a3630362c06d" providerId="AD" clId="Web-{12C267D0-F976-D09A-7B7C-EA8069747174}" dt="2026-08-31T20:15:18.334" v="100"/>
          <ac:picMkLst>
            <pc:docMk/>
            <pc:sldMk cId="2457492727" sldId="434"/>
            <ac:picMk id="2" creationId="{15978C0F-C29F-279D-6B1C-B3D9A1AAF5B1}"/>
          </ac:picMkLst>
        </pc:picChg>
        <pc:picChg chg="del">
          <ac:chgData name="Kellar, Makenzie (MMA)" userId="S::makenzie.kellar@marshmma.com::e48c2592-4b6a-48d6-bd1c-a3630362c06d" providerId="AD" clId="Web-{12C267D0-F976-D09A-7B7C-EA8069747174}" dt="2026-08-31T20:14:30.099" v="99"/>
          <ac:picMkLst>
            <pc:docMk/>
            <pc:sldMk cId="2457492727" sldId="434"/>
            <ac:picMk id="4" creationId="{6A494E53-37E6-40DB-4AD8-9E2AD826DC83}"/>
          </ac:picMkLst>
        </pc:picChg>
      </pc:sldChg>
      <pc:sldChg chg="addSp delSp modSp new">
        <pc:chgData name="Kellar, Makenzie (MMA)" userId="S::makenzie.kellar@marshmma.com::e48c2592-4b6a-48d6-bd1c-a3630362c06d" providerId="AD" clId="Web-{12C267D0-F976-D09A-7B7C-EA8069747174}" dt="2026-08-31T20:16:51.366" v="104"/>
        <pc:sldMkLst>
          <pc:docMk/>
          <pc:sldMk cId="2580039863" sldId="435"/>
        </pc:sldMkLst>
        <pc:spChg chg="del">
          <ac:chgData name="Kellar, Makenzie (MMA)" userId="S::makenzie.kellar@marshmma.com::e48c2592-4b6a-48d6-bd1c-a3630362c06d" providerId="AD" clId="Web-{12C267D0-F976-D09A-7B7C-EA8069747174}" dt="2026-08-31T20:15:30.240" v="103"/>
          <ac:spMkLst>
            <pc:docMk/>
            <pc:sldMk cId="2580039863" sldId="435"/>
            <ac:spMk id="2" creationId="{8C0DE123-C02E-15ED-A315-1360D3945EF0}"/>
          </ac:spMkLst>
        </pc:spChg>
        <pc:spChg chg="del">
          <ac:chgData name="Kellar, Makenzie (MMA)" userId="S::makenzie.kellar@marshmma.com::e48c2592-4b6a-48d6-bd1c-a3630362c06d" providerId="AD" clId="Web-{12C267D0-F976-D09A-7B7C-EA8069747174}" dt="2026-08-31T20:15:30.240" v="102"/>
          <ac:spMkLst>
            <pc:docMk/>
            <pc:sldMk cId="2580039863" sldId="435"/>
            <ac:spMk id="3" creationId="{ED624A44-98CB-ED18-B148-59B828953A49}"/>
          </ac:spMkLst>
        </pc:spChg>
        <pc:picChg chg="add mod">
          <ac:chgData name="Kellar, Makenzie (MMA)" userId="S::makenzie.kellar@marshmma.com::e48c2592-4b6a-48d6-bd1c-a3630362c06d" providerId="AD" clId="Web-{12C267D0-F976-D09A-7B7C-EA8069747174}" dt="2026-08-31T20:16:51.366" v="104"/>
          <ac:picMkLst>
            <pc:docMk/>
            <pc:sldMk cId="2580039863" sldId="435"/>
            <ac:picMk id="4" creationId="{A2433533-FE53-C71D-A2B5-DB4681FA6772}"/>
          </ac:picMkLst>
        </pc:picChg>
      </pc:sldChg>
      <pc:sldChg chg="addSp delSp modSp new">
        <pc:chgData name="Kellar, Makenzie (MMA)" userId="S::makenzie.kellar@marshmma.com::e48c2592-4b6a-48d6-bd1c-a3630362c06d" providerId="AD" clId="Web-{12C267D0-F976-D09A-7B7C-EA8069747174}" dt="2026-08-31T20:17:31.819" v="110"/>
        <pc:sldMkLst>
          <pc:docMk/>
          <pc:sldMk cId="3900982661" sldId="436"/>
        </pc:sldMkLst>
        <pc:spChg chg="del">
          <ac:chgData name="Kellar, Makenzie (MMA)" userId="S::makenzie.kellar@marshmma.com::e48c2592-4b6a-48d6-bd1c-a3630362c06d" providerId="AD" clId="Web-{12C267D0-F976-D09A-7B7C-EA8069747174}" dt="2026-08-31T20:16:59.007" v="107"/>
          <ac:spMkLst>
            <pc:docMk/>
            <pc:sldMk cId="3900982661" sldId="436"/>
            <ac:spMk id="2" creationId="{BC957561-35D8-3CC3-8A44-821075597DFA}"/>
          </ac:spMkLst>
        </pc:spChg>
        <pc:spChg chg="del">
          <ac:chgData name="Kellar, Makenzie (MMA)" userId="S::makenzie.kellar@marshmma.com::e48c2592-4b6a-48d6-bd1c-a3630362c06d" providerId="AD" clId="Web-{12C267D0-F976-D09A-7B7C-EA8069747174}" dt="2026-08-31T20:16:59.007" v="106"/>
          <ac:spMkLst>
            <pc:docMk/>
            <pc:sldMk cId="3900982661" sldId="436"/>
            <ac:spMk id="3" creationId="{A87322F1-A731-CC93-307C-904FD1045A0C}"/>
          </ac:spMkLst>
        </pc:spChg>
        <pc:picChg chg="add mod">
          <ac:chgData name="Kellar, Makenzie (MMA)" userId="S::makenzie.kellar@marshmma.com::e48c2592-4b6a-48d6-bd1c-a3630362c06d" providerId="AD" clId="Web-{12C267D0-F976-D09A-7B7C-EA8069747174}" dt="2026-08-31T20:17:31.819" v="110"/>
          <ac:picMkLst>
            <pc:docMk/>
            <pc:sldMk cId="3900982661" sldId="436"/>
            <ac:picMk id="4" creationId="{B9C2434C-1E58-4AE4-EE83-84855F800D6D}"/>
          </ac:picMkLst>
        </pc:picChg>
      </pc:sldChg>
      <pc:sldChg chg="add del">
        <pc:chgData name="Kellar, Makenzie (MMA)" userId="S::makenzie.kellar@marshmma.com::e48c2592-4b6a-48d6-bd1c-a3630362c06d" providerId="AD" clId="Web-{12C267D0-F976-D09A-7B7C-EA8069747174}" dt="2026-08-31T20:17:26.616" v="109"/>
        <pc:sldMkLst>
          <pc:docMk/>
          <pc:sldMk cId="2664318026" sldId="437"/>
        </pc:sldMkLst>
      </pc:sldChg>
      <pc:sldChg chg="addSp delSp modSp new addAnim delAnim modAnim">
        <pc:chgData name="Kellar, Makenzie (MMA)" userId="S::makenzie.kellar@marshmma.com::e48c2592-4b6a-48d6-bd1c-a3630362c06d" providerId="AD" clId="Web-{12C267D0-F976-D09A-7B7C-EA8069747174}" dt="2026-08-31T21:34:24.607" v="258" actId="1076"/>
        <pc:sldMkLst>
          <pc:docMk/>
          <pc:sldMk cId="4201450941" sldId="437"/>
        </pc:sldMkLst>
        <pc:spChg chg="del">
          <ac:chgData name="Kellar, Makenzie (MMA)" userId="S::makenzie.kellar@marshmma.com::e48c2592-4b6a-48d6-bd1c-a3630362c06d" providerId="AD" clId="Web-{12C267D0-F976-D09A-7B7C-EA8069747174}" dt="2026-08-31T20:17:41.382" v="113"/>
          <ac:spMkLst>
            <pc:docMk/>
            <pc:sldMk cId="4201450941" sldId="437"/>
            <ac:spMk id="2" creationId="{52017143-9DD3-289B-A645-C90037A0E847}"/>
          </ac:spMkLst>
        </pc:spChg>
        <pc:spChg chg="del">
          <ac:chgData name="Kellar, Makenzie (MMA)" userId="S::makenzie.kellar@marshmma.com::e48c2592-4b6a-48d6-bd1c-a3630362c06d" providerId="AD" clId="Web-{12C267D0-F976-D09A-7B7C-EA8069747174}" dt="2026-08-31T20:17:41.382" v="112"/>
          <ac:spMkLst>
            <pc:docMk/>
            <pc:sldMk cId="4201450941" sldId="437"/>
            <ac:spMk id="3" creationId="{B4592184-E2C5-C596-453C-24C3FC1274A4}"/>
          </ac:spMkLst>
        </pc:spChg>
        <pc:picChg chg="add mod ord">
          <ac:chgData name="Kellar, Makenzie (MMA)" userId="S::makenzie.kellar@marshmma.com::e48c2592-4b6a-48d6-bd1c-a3630362c06d" providerId="AD" clId="Web-{12C267D0-F976-D09A-7B7C-EA8069747174}" dt="2026-08-31T21:32:37.639" v="236" actId="1076"/>
          <ac:picMkLst>
            <pc:docMk/>
            <pc:sldMk cId="4201450941" sldId="437"/>
            <ac:picMk id="2" creationId="{C40FCE35-C4D7-9EBA-E449-1360D1047B2B}"/>
          </ac:picMkLst>
        </pc:picChg>
        <pc:picChg chg="add mod ord">
          <ac:chgData name="Kellar, Makenzie (MMA)" userId="S::makenzie.kellar@marshmma.com::e48c2592-4b6a-48d6-bd1c-a3630362c06d" providerId="AD" clId="Web-{12C267D0-F976-D09A-7B7C-EA8069747174}" dt="2026-08-31T21:34:14.951" v="255" actId="1076"/>
          <ac:picMkLst>
            <pc:docMk/>
            <pc:sldMk cId="4201450941" sldId="437"/>
            <ac:picMk id="3" creationId="{B94CA6C2-7CB9-5E0B-8D33-9E2A8320624A}"/>
          </ac:picMkLst>
        </pc:picChg>
        <pc:picChg chg="add mod">
          <ac:chgData name="Kellar, Makenzie (MMA)" userId="S::makenzie.kellar@marshmma.com::e48c2592-4b6a-48d6-bd1c-a3630362c06d" providerId="AD" clId="Web-{12C267D0-F976-D09A-7B7C-EA8069747174}" dt="2026-08-31T21:34:24.607" v="258" actId="1076"/>
          <ac:picMkLst>
            <pc:docMk/>
            <pc:sldMk cId="4201450941" sldId="437"/>
            <ac:picMk id="4" creationId="{0B76515A-EDF1-AB0E-CC48-4B62DAFF7848}"/>
          </ac:picMkLst>
        </pc:picChg>
      </pc:sldChg>
      <pc:sldChg chg="addSp delSp modSp new addAnim modAnim">
        <pc:chgData name="Kellar, Makenzie (MMA)" userId="S::makenzie.kellar@marshmma.com::e48c2592-4b6a-48d6-bd1c-a3630362c06d" providerId="AD" clId="Web-{12C267D0-F976-D09A-7B7C-EA8069747174}" dt="2026-08-31T21:56:48.667" v="343" actId="1076"/>
        <pc:sldMkLst>
          <pc:docMk/>
          <pc:sldMk cId="1160785539" sldId="438"/>
        </pc:sldMkLst>
        <pc:spChg chg="del">
          <ac:chgData name="Kellar, Makenzie (MMA)" userId="S::makenzie.kellar@marshmma.com::e48c2592-4b6a-48d6-bd1c-a3630362c06d" providerId="AD" clId="Web-{12C267D0-F976-D09A-7B7C-EA8069747174}" dt="2026-08-31T20:18:23.273" v="117"/>
          <ac:spMkLst>
            <pc:docMk/>
            <pc:sldMk cId="1160785539" sldId="438"/>
            <ac:spMk id="2" creationId="{2B783C81-EB0E-DBFF-C327-967F102A1DE0}"/>
          </ac:spMkLst>
        </pc:spChg>
        <pc:spChg chg="del">
          <ac:chgData name="Kellar, Makenzie (MMA)" userId="S::makenzie.kellar@marshmma.com::e48c2592-4b6a-48d6-bd1c-a3630362c06d" providerId="AD" clId="Web-{12C267D0-F976-D09A-7B7C-EA8069747174}" dt="2026-08-31T20:18:23.273" v="116"/>
          <ac:spMkLst>
            <pc:docMk/>
            <pc:sldMk cId="1160785539" sldId="438"/>
            <ac:spMk id="3" creationId="{4BB406C6-8C0E-32A5-3405-26D0BD7D93CB}"/>
          </ac:spMkLst>
        </pc:spChg>
        <pc:picChg chg="add del mod ord">
          <ac:chgData name="Kellar, Makenzie (MMA)" userId="S::makenzie.kellar@marshmma.com::e48c2592-4b6a-48d6-bd1c-a3630362c06d" providerId="AD" clId="Web-{12C267D0-F976-D09A-7B7C-EA8069747174}" dt="2026-08-31T21:50:43.215" v="292"/>
          <ac:picMkLst>
            <pc:docMk/>
            <pc:sldMk cId="1160785539" sldId="438"/>
            <ac:picMk id="2" creationId="{72E1F156-5306-3616-2BD0-D9C184783AEE}"/>
          </ac:picMkLst>
        </pc:picChg>
        <pc:picChg chg="add mod ord">
          <ac:chgData name="Kellar, Makenzie (MMA)" userId="S::makenzie.kellar@marshmma.com::e48c2592-4b6a-48d6-bd1c-a3630362c06d" providerId="AD" clId="Web-{12C267D0-F976-D09A-7B7C-EA8069747174}" dt="2026-08-31T21:56:48.667" v="343" actId="1076"/>
          <ac:picMkLst>
            <pc:docMk/>
            <pc:sldMk cId="1160785539" sldId="438"/>
            <ac:picMk id="3" creationId="{98CD389F-034B-DE89-4BCD-7677971A68FE}"/>
          </ac:picMkLst>
        </pc:picChg>
        <pc:picChg chg="add mod ord">
          <ac:chgData name="Kellar, Makenzie (MMA)" userId="S::makenzie.kellar@marshmma.com::e48c2592-4b6a-48d6-bd1c-a3630362c06d" providerId="AD" clId="Web-{12C267D0-F976-D09A-7B7C-EA8069747174}" dt="2026-08-31T21:56:28.933" v="339" actId="1076"/>
          <ac:picMkLst>
            <pc:docMk/>
            <pc:sldMk cId="1160785539" sldId="438"/>
            <ac:picMk id="4" creationId="{CBE21BD4-7514-C8DA-9B79-F57C3D29E1BB}"/>
          </ac:picMkLst>
        </pc:picChg>
        <pc:picChg chg="add mod ord">
          <ac:chgData name="Kellar, Makenzie (MMA)" userId="S::makenzie.kellar@marshmma.com::e48c2592-4b6a-48d6-bd1c-a3630362c06d" providerId="AD" clId="Web-{12C267D0-F976-D09A-7B7C-EA8069747174}" dt="2026-08-31T21:56:40.620" v="342" actId="1076"/>
          <ac:picMkLst>
            <pc:docMk/>
            <pc:sldMk cId="1160785539" sldId="438"/>
            <ac:picMk id="5" creationId="{EE4DB394-AAD2-D87E-6BEB-A38DF09466B6}"/>
          </ac:picMkLst>
        </pc:picChg>
        <pc:picChg chg="add mod">
          <ac:chgData name="Kellar, Makenzie (MMA)" userId="S::makenzie.kellar@marshmma.com::e48c2592-4b6a-48d6-bd1c-a3630362c06d" providerId="AD" clId="Web-{12C267D0-F976-D09A-7B7C-EA8069747174}" dt="2026-08-31T21:56:34.917" v="341" actId="1076"/>
          <ac:picMkLst>
            <pc:docMk/>
            <pc:sldMk cId="1160785539" sldId="438"/>
            <ac:picMk id="6" creationId="{F78DE1BD-FD79-39E3-C38A-7C2F1F9C5A2D}"/>
          </ac:picMkLst>
        </pc:picChg>
        <pc:picChg chg="add mod">
          <ac:chgData name="Kellar, Makenzie (MMA)" userId="S::makenzie.kellar@marshmma.com::e48c2592-4b6a-48d6-bd1c-a3630362c06d" providerId="AD" clId="Web-{12C267D0-F976-D09A-7B7C-EA8069747174}" dt="2026-08-31T21:56:30.136" v="340" actId="1076"/>
          <ac:picMkLst>
            <pc:docMk/>
            <pc:sldMk cId="1160785539" sldId="438"/>
            <ac:picMk id="7" creationId="{A557FEA4-F832-EADD-FB66-2DE3CE119B28}"/>
          </ac:picMkLst>
        </pc:picChg>
        <pc:picChg chg="add mod ord">
          <ac:chgData name="Kellar, Makenzie (MMA)" userId="S::makenzie.kellar@marshmma.com::e48c2592-4b6a-48d6-bd1c-a3630362c06d" providerId="AD" clId="Web-{12C267D0-F976-D09A-7B7C-EA8069747174}" dt="2026-08-31T21:55:48.246" v="331"/>
          <ac:picMkLst>
            <pc:docMk/>
            <pc:sldMk cId="1160785539" sldId="438"/>
            <ac:picMk id="8" creationId="{4EDD4BB4-243C-60FB-939B-A0386BEB32C4}"/>
          </ac:picMkLst>
        </pc:picChg>
        <pc:picChg chg="add mod ord">
          <ac:chgData name="Kellar, Makenzie (MMA)" userId="S::makenzie.kellar@marshmma.com::e48c2592-4b6a-48d6-bd1c-a3630362c06d" providerId="AD" clId="Web-{12C267D0-F976-D09A-7B7C-EA8069747174}" dt="2026-08-31T21:56:16.089" v="336" actId="1076"/>
          <ac:picMkLst>
            <pc:docMk/>
            <pc:sldMk cId="1160785539" sldId="438"/>
            <ac:picMk id="9" creationId="{98B49EA2-A138-073D-44A1-221DD179C4EA}"/>
          </ac:picMkLst>
        </pc:picChg>
      </pc:sldChg>
      <pc:sldChg chg="addSp delSp modSp new addAnim modAnim">
        <pc:chgData name="Kellar, Makenzie (MMA)" userId="S::makenzie.kellar@marshmma.com::e48c2592-4b6a-48d6-bd1c-a3630362c06d" providerId="AD" clId="Web-{12C267D0-F976-D09A-7B7C-EA8069747174}" dt="2026-08-31T21:58:48.198" v="351" actId="1076"/>
        <pc:sldMkLst>
          <pc:docMk/>
          <pc:sldMk cId="3882290238" sldId="439"/>
        </pc:sldMkLst>
        <pc:spChg chg="del">
          <ac:chgData name="Kellar, Makenzie (MMA)" userId="S::makenzie.kellar@marshmma.com::e48c2592-4b6a-48d6-bd1c-a3630362c06d" providerId="AD" clId="Web-{12C267D0-F976-D09A-7B7C-EA8069747174}" dt="2026-08-31T20:18:37.710" v="121"/>
          <ac:spMkLst>
            <pc:docMk/>
            <pc:sldMk cId="3882290238" sldId="439"/>
            <ac:spMk id="2" creationId="{7FA42896-FF6F-995D-89AF-54D93C1D30BF}"/>
          </ac:spMkLst>
        </pc:spChg>
        <pc:spChg chg="del">
          <ac:chgData name="Kellar, Makenzie (MMA)" userId="S::makenzie.kellar@marshmma.com::e48c2592-4b6a-48d6-bd1c-a3630362c06d" providerId="AD" clId="Web-{12C267D0-F976-D09A-7B7C-EA8069747174}" dt="2026-08-31T20:18:37.710" v="120"/>
          <ac:spMkLst>
            <pc:docMk/>
            <pc:sldMk cId="3882290238" sldId="439"/>
            <ac:spMk id="3" creationId="{E0E14F5B-45DF-4B83-C9BF-36F317AD4133}"/>
          </ac:spMkLst>
        </pc:spChg>
        <pc:picChg chg="add mod ord">
          <ac:chgData name="Kellar, Makenzie (MMA)" userId="S::makenzie.kellar@marshmma.com::e48c2592-4b6a-48d6-bd1c-a3630362c06d" providerId="AD" clId="Web-{12C267D0-F976-D09A-7B7C-EA8069747174}" dt="2026-08-31T21:58:12.417" v="347"/>
          <ac:picMkLst>
            <pc:docMk/>
            <pc:sldMk cId="3882290238" sldId="439"/>
            <ac:picMk id="2" creationId="{68639104-151A-6579-BE27-CEE64C044928}"/>
          </ac:picMkLst>
        </pc:picChg>
        <pc:picChg chg="add mod">
          <ac:chgData name="Kellar, Makenzie (MMA)" userId="S::makenzie.kellar@marshmma.com::e48c2592-4b6a-48d6-bd1c-a3630362c06d" providerId="AD" clId="Web-{12C267D0-F976-D09A-7B7C-EA8069747174}" dt="2026-08-31T21:58:48.198" v="351" actId="1076"/>
          <ac:picMkLst>
            <pc:docMk/>
            <pc:sldMk cId="3882290238" sldId="439"/>
            <ac:picMk id="4" creationId="{4194EDB2-E08C-5C07-1800-23E45BAD3B7D}"/>
          </ac:picMkLst>
        </pc:picChg>
      </pc:sldChg>
      <pc:sldChg chg="addSp delSp modSp add replId addAnim modAnim">
        <pc:chgData name="Kellar, Makenzie (MMA)" userId="S::makenzie.kellar@marshmma.com::e48c2592-4b6a-48d6-bd1c-a3630362c06d" providerId="AD" clId="Web-{12C267D0-F976-D09A-7B7C-EA8069747174}" dt="2026-08-31T21:59:36.901" v="357" actId="1076"/>
        <pc:sldMkLst>
          <pc:docMk/>
          <pc:sldMk cId="3214080696" sldId="440"/>
        </pc:sldMkLst>
        <pc:picChg chg="add mod">
          <ac:chgData name="Kellar, Makenzie (MMA)" userId="S::makenzie.kellar@marshmma.com::e48c2592-4b6a-48d6-bd1c-a3630362c06d" providerId="AD" clId="Web-{12C267D0-F976-D09A-7B7C-EA8069747174}" dt="2026-08-31T20:19:30.836" v="125"/>
          <ac:picMkLst>
            <pc:docMk/>
            <pc:sldMk cId="3214080696" sldId="440"/>
            <ac:picMk id="2" creationId="{48914CD8-221B-D67C-5E3C-11F2DAC5504E}"/>
          </ac:picMkLst>
        </pc:picChg>
        <pc:picChg chg="add mod ord">
          <ac:chgData name="Kellar, Makenzie (MMA)" userId="S::makenzie.kellar@marshmma.com::e48c2592-4b6a-48d6-bd1c-a3630362c06d" providerId="AD" clId="Web-{12C267D0-F976-D09A-7B7C-EA8069747174}" dt="2026-08-31T21:59:36.901" v="357" actId="1076"/>
          <ac:picMkLst>
            <pc:docMk/>
            <pc:sldMk cId="3214080696" sldId="440"/>
            <ac:picMk id="3" creationId="{A73A30B7-C998-CE0B-EBD4-622F1DBE24BE}"/>
          </ac:picMkLst>
        </pc:picChg>
        <pc:picChg chg="del">
          <ac:chgData name="Kellar, Makenzie (MMA)" userId="S::makenzie.kellar@marshmma.com::e48c2592-4b6a-48d6-bd1c-a3630362c06d" providerId="AD" clId="Web-{12C267D0-F976-D09A-7B7C-EA8069747174}" dt="2026-08-31T20:19:12.507" v="124"/>
          <ac:picMkLst>
            <pc:docMk/>
            <pc:sldMk cId="3214080696" sldId="440"/>
            <ac:picMk id="4" creationId="{05F35020-CAD3-DDCC-5252-2A69E0D34729}"/>
          </ac:picMkLst>
        </pc:picChg>
      </pc:sldChg>
      <pc:sldChg chg="addSp delSp modSp new">
        <pc:chgData name="Kellar, Makenzie (MMA)" userId="S::makenzie.kellar@marshmma.com::e48c2592-4b6a-48d6-bd1c-a3630362c06d" providerId="AD" clId="Web-{12C267D0-F976-D09A-7B7C-EA8069747174}" dt="2026-08-31T20:19:59.070" v="129"/>
        <pc:sldMkLst>
          <pc:docMk/>
          <pc:sldMk cId="92344081" sldId="441"/>
        </pc:sldMkLst>
        <pc:spChg chg="del">
          <ac:chgData name="Kellar, Makenzie (MMA)" userId="S::makenzie.kellar@marshmma.com::e48c2592-4b6a-48d6-bd1c-a3630362c06d" providerId="AD" clId="Web-{12C267D0-F976-D09A-7B7C-EA8069747174}" dt="2026-08-31T20:19:36.554" v="128"/>
          <ac:spMkLst>
            <pc:docMk/>
            <pc:sldMk cId="92344081" sldId="441"/>
            <ac:spMk id="2" creationId="{465046BE-8D2C-73AA-F023-842586CD34C8}"/>
          </ac:spMkLst>
        </pc:spChg>
        <pc:spChg chg="del">
          <ac:chgData name="Kellar, Makenzie (MMA)" userId="S::makenzie.kellar@marshmma.com::e48c2592-4b6a-48d6-bd1c-a3630362c06d" providerId="AD" clId="Web-{12C267D0-F976-D09A-7B7C-EA8069747174}" dt="2026-08-31T20:19:36.554" v="127"/>
          <ac:spMkLst>
            <pc:docMk/>
            <pc:sldMk cId="92344081" sldId="441"/>
            <ac:spMk id="3" creationId="{2D8A3573-6E3C-F6D6-A210-9D3E519BE756}"/>
          </ac:spMkLst>
        </pc:spChg>
        <pc:picChg chg="add mod">
          <ac:chgData name="Kellar, Makenzie (MMA)" userId="S::makenzie.kellar@marshmma.com::e48c2592-4b6a-48d6-bd1c-a3630362c06d" providerId="AD" clId="Web-{12C267D0-F976-D09A-7B7C-EA8069747174}" dt="2026-08-31T20:19:59.070" v="129"/>
          <ac:picMkLst>
            <pc:docMk/>
            <pc:sldMk cId="92344081" sldId="441"/>
            <ac:picMk id="4" creationId="{243AB79E-8600-960D-6B17-59A47E48CF35}"/>
          </ac:picMkLst>
        </pc:picChg>
      </pc:sldChg>
      <pc:sldChg chg="addSp delSp modSp new addAnim modAnim">
        <pc:chgData name="Kellar, Makenzie (MMA)" userId="S::makenzie.kellar@marshmma.com::e48c2592-4b6a-48d6-bd1c-a3630362c06d" providerId="AD" clId="Web-{12C267D0-F976-D09A-7B7C-EA8069747174}" dt="2026-08-31T22:06:46.888" v="398"/>
        <pc:sldMkLst>
          <pc:docMk/>
          <pc:sldMk cId="2800002483" sldId="442"/>
        </pc:sldMkLst>
        <pc:spChg chg="del">
          <ac:chgData name="Kellar, Makenzie (MMA)" userId="S::makenzie.kellar@marshmma.com::e48c2592-4b6a-48d6-bd1c-a3630362c06d" providerId="AD" clId="Web-{12C267D0-F976-D09A-7B7C-EA8069747174}" dt="2026-08-31T20:20:07.570" v="132"/>
          <ac:spMkLst>
            <pc:docMk/>
            <pc:sldMk cId="2800002483" sldId="442"/>
            <ac:spMk id="2" creationId="{BDF6B41D-1F18-4922-1256-822FE60EBD2B}"/>
          </ac:spMkLst>
        </pc:spChg>
        <pc:spChg chg="del">
          <ac:chgData name="Kellar, Makenzie (MMA)" userId="S::makenzie.kellar@marshmma.com::e48c2592-4b6a-48d6-bd1c-a3630362c06d" providerId="AD" clId="Web-{12C267D0-F976-D09A-7B7C-EA8069747174}" dt="2026-08-31T20:20:07.570" v="131"/>
          <ac:spMkLst>
            <pc:docMk/>
            <pc:sldMk cId="2800002483" sldId="442"/>
            <ac:spMk id="3" creationId="{809A63E7-FBD1-DFAF-2834-955163748129}"/>
          </ac:spMkLst>
        </pc:spChg>
        <pc:picChg chg="add mod ord">
          <ac:chgData name="Kellar, Makenzie (MMA)" userId="S::makenzie.kellar@marshmma.com::e48c2592-4b6a-48d6-bd1c-a3630362c06d" providerId="AD" clId="Web-{12C267D0-F976-D09A-7B7C-EA8069747174}" dt="2026-08-31T22:01:47.932" v="361"/>
          <ac:picMkLst>
            <pc:docMk/>
            <pc:sldMk cId="2800002483" sldId="442"/>
            <ac:picMk id="2" creationId="{4014B31C-022E-0321-4ED2-C6326C0FB0F1}"/>
          </ac:picMkLst>
        </pc:picChg>
        <pc:picChg chg="add mod modCrop">
          <ac:chgData name="Kellar, Makenzie (MMA)" userId="S::makenzie.kellar@marshmma.com::e48c2592-4b6a-48d6-bd1c-a3630362c06d" providerId="AD" clId="Web-{12C267D0-F976-D09A-7B7C-EA8069747174}" dt="2026-08-31T22:03:28.686" v="367"/>
          <ac:picMkLst>
            <pc:docMk/>
            <pc:sldMk cId="2800002483" sldId="442"/>
            <ac:picMk id="3" creationId="{CA2FB846-8991-3245-777D-55C295B8A77C}"/>
          </ac:picMkLst>
        </pc:picChg>
        <pc:picChg chg="add mod ord">
          <ac:chgData name="Kellar, Makenzie (MMA)" userId="S::makenzie.kellar@marshmma.com::e48c2592-4b6a-48d6-bd1c-a3630362c06d" providerId="AD" clId="Web-{12C267D0-F976-D09A-7B7C-EA8069747174}" dt="2026-08-31T22:06:39.279" v="396" actId="1076"/>
          <ac:picMkLst>
            <pc:docMk/>
            <pc:sldMk cId="2800002483" sldId="442"/>
            <ac:picMk id="4" creationId="{4C35C696-55A2-9028-B659-BE86AC9D1B35}"/>
          </ac:picMkLst>
        </pc:picChg>
        <pc:picChg chg="add mod modCrop">
          <ac:chgData name="Kellar, Makenzie (MMA)" userId="S::makenzie.kellar@marshmma.com::e48c2592-4b6a-48d6-bd1c-a3630362c06d" providerId="AD" clId="Web-{12C267D0-F976-D09A-7B7C-EA8069747174}" dt="2026-08-31T22:04:15.342" v="373"/>
          <ac:picMkLst>
            <pc:docMk/>
            <pc:sldMk cId="2800002483" sldId="442"/>
            <ac:picMk id="5" creationId="{06909ABD-F47E-2E58-7CE8-E9A01777B105}"/>
          </ac:picMkLst>
        </pc:picChg>
        <pc:picChg chg="add mod modCrop">
          <ac:chgData name="Kellar, Makenzie (MMA)" userId="S::makenzie.kellar@marshmma.com::e48c2592-4b6a-48d6-bd1c-a3630362c06d" providerId="AD" clId="Web-{12C267D0-F976-D09A-7B7C-EA8069747174}" dt="2026-08-31T22:04:49.733" v="379"/>
          <ac:picMkLst>
            <pc:docMk/>
            <pc:sldMk cId="2800002483" sldId="442"/>
            <ac:picMk id="6" creationId="{74D6F7E9-9BAE-612B-CD84-DFD23F2BD278}"/>
          </ac:picMkLst>
        </pc:picChg>
        <pc:picChg chg="add mod modCrop">
          <ac:chgData name="Kellar, Makenzie (MMA)" userId="S::makenzie.kellar@marshmma.com::e48c2592-4b6a-48d6-bd1c-a3630362c06d" providerId="AD" clId="Web-{12C267D0-F976-D09A-7B7C-EA8069747174}" dt="2026-08-31T22:05:35.482" v="385"/>
          <ac:picMkLst>
            <pc:docMk/>
            <pc:sldMk cId="2800002483" sldId="442"/>
            <ac:picMk id="7" creationId="{EA214385-93F3-DCF9-952B-4461839912BA}"/>
          </ac:picMkLst>
        </pc:picChg>
        <pc:picChg chg="add mod modCrop">
          <ac:chgData name="Kellar, Makenzie (MMA)" userId="S::makenzie.kellar@marshmma.com::e48c2592-4b6a-48d6-bd1c-a3630362c06d" providerId="AD" clId="Web-{12C267D0-F976-D09A-7B7C-EA8069747174}" dt="2026-08-31T22:06:12.263" v="391"/>
          <ac:picMkLst>
            <pc:docMk/>
            <pc:sldMk cId="2800002483" sldId="442"/>
            <ac:picMk id="8" creationId="{3BF74533-6E8C-F5DC-0149-9775D4866BC4}"/>
          </ac:picMkLst>
        </pc:picChg>
      </pc:sldChg>
      <pc:sldChg chg="addSp delSp modSp new">
        <pc:chgData name="Kellar, Makenzie (MMA)" userId="S::makenzie.kellar@marshmma.com::e48c2592-4b6a-48d6-bd1c-a3630362c06d" providerId="AD" clId="Web-{12C267D0-F976-D09A-7B7C-EA8069747174}" dt="2026-08-31T20:21:40.695" v="137"/>
        <pc:sldMkLst>
          <pc:docMk/>
          <pc:sldMk cId="3074379134" sldId="443"/>
        </pc:sldMkLst>
        <pc:spChg chg="del">
          <ac:chgData name="Kellar, Makenzie (MMA)" userId="S::makenzie.kellar@marshmma.com::e48c2592-4b6a-48d6-bd1c-a3630362c06d" providerId="AD" clId="Web-{12C267D0-F976-D09A-7B7C-EA8069747174}" dt="2026-08-31T20:20:43.086" v="136"/>
          <ac:spMkLst>
            <pc:docMk/>
            <pc:sldMk cId="3074379134" sldId="443"/>
            <ac:spMk id="2" creationId="{05178D6B-D2A9-5CFE-2EEB-6A7660464B2D}"/>
          </ac:spMkLst>
        </pc:spChg>
        <pc:spChg chg="del">
          <ac:chgData name="Kellar, Makenzie (MMA)" userId="S::makenzie.kellar@marshmma.com::e48c2592-4b6a-48d6-bd1c-a3630362c06d" providerId="AD" clId="Web-{12C267D0-F976-D09A-7B7C-EA8069747174}" dt="2026-08-31T20:20:43.086" v="135"/>
          <ac:spMkLst>
            <pc:docMk/>
            <pc:sldMk cId="3074379134" sldId="443"/>
            <ac:spMk id="3" creationId="{870253A4-3CE3-F61F-77BE-DCD4A72A252B}"/>
          </ac:spMkLst>
        </pc:spChg>
        <pc:picChg chg="add mod">
          <ac:chgData name="Kellar, Makenzie (MMA)" userId="S::makenzie.kellar@marshmma.com::e48c2592-4b6a-48d6-bd1c-a3630362c06d" providerId="AD" clId="Web-{12C267D0-F976-D09A-7B7C-EA8069747174}" dt="2026-08-31T20:21:40.695" v="137"/>
          <ac:picMkLst>
            <pc:docMk/>
            <pc:sldMk cId="3074379134" sldId="443"/>
            <ac:picMk id="4" creationId="{E0967749-26ED-6B19-76E0-AB95C2263575}"/>
          </ac:picMkLst>
        </pc:picChg>
      </pc:sldChg>
      <pc:sldChg chg="addSp delSp modSp new">
        <pc:chgData name="Kellar, Makenzie (MMA)" userId="S::makenzie.kellar@marshmma.com::e48c2592-4b6a-48d6-bd1c-a3630362c06d" providerId="AD" clId="Web-{12C267D0-F976-D09A-7B7C-EA8069747174}" dt="2026-08-31T20:22:07.649" v="141"/>
        <pc:sldMkLst>
          <pc:docMk/>
          <pc:sldMk cId="1570300220" sldId="444"/>
        </pc:sldMkLst>
        <pc:spChg chg="del">
          <ac:chgData name="Kellar, Makenzie (MMA)" userId="S::makenzie.kellar@marshmma.com::e48c2592-4b6a-48d6-bd1c-a3630362c06d" providerId="AD" clId="Web-{12C267D0-F976-D09A-7B7C-EA8069747174}" dt="2026-08-31T20:21:47.071" v="140"/>
          <ac:spMkLst>
            <pc:docMk/>
            <pc:sldMk cId="1570300220" sldId="444"/>
            <ac:spMk id="2" creationId="{4FA8224A-C1FD-61A9-83E8-4526C42B2A62}"/>
          </ac:spMkLst>
        </pc:spChg>
        <pc:spChg chg="del">
          <ac:chgData name="Kellar, Makenzie (MMA)" userId="S::makenzie.kellar@marshmma.com::e48c2592-4b6a-48d6-bd1c-a3630362c06d" providerId="AD" clId="Web-{12C267D0-F976-D09A-7B7C-EA8069747174}" dt="2026-08-31T20:21:47.071" v="139"/>
          <ac:spMkLst>
            <pc:docMk/>
            <pc:sldMk cId="1570300220" sldId="444"/>
            <ac:spMk id="3" creationId="{C4CABDF6-297D-1082-64EB-93370D52438A}"/>
          </ac:spMkLst>
        </pc:spChg>
        <pc:picChg chg="add mod">
          <ac:chgData name="Kellar, Makenzie (MMA)" userId="S::makenzie.kellar@marshmma.com::e48c2592-4b6a-48d6-bd1c-a3630362c06d" providerId="AD" clId="Web-{12C267D0-F976-D09A-7B7C-EA8069747174}" dt="2026-08-31T20:22:07.649" v="141"/>
          <ac:picMkLst>
            <pc:docMk/>
            <pc:sldMk cId="1570300220" sldId="444"/>
            <ac:picMk id="4" creationId="{B8D9BB79-D6F8-B976-1ED1-DAD2D162882F}"/>
          </ac:picMkLst>
        </pc:picChg>
      </pc:sldChg>
      <pc:sldChg chg="addSp delSp modSp new">
        <pc:chgData name="Kellar, Makenzie (MMA)" userId="S::makenzie.kellar@marshmma.com::e48c2592-4b6a-48d6-bd1c-a3630362c06d" providerId="AD" clId="Web-{12C267D0-F976-D09A-7B7C-EA8069747174}" dt="2026-08-31T20:22:41.665" v="145"/>
        <pc:sldMkLst>
          <pc:docMk/>
          <pc:sldMk cId="376361645" sldId="445"/>
        </pc:sldMkLst>
        <pc:spChg chg="del">
          <ac:chgData name="Kellar, Makenzie (MMA)" userId="S::makenzie.kellar@marshmma.com::e48c2592-4b6a-48d6-bd1c-a3630362c06d" providerId="AD" clId="Web-{12C267D0-F976-D09A-7B7C-EA8069747174}" dt="2026-08-31T20:22:17.758" v="144"/>
          <ac:spMkLst>
            <pc:docMk/>
            <pc:sldMk cId="376361645" sldId="445"/>
            <ac:spMk id="2" creationId="{0028A1E7-17F5-732D-4F83-895AE68BDB9D}"/>
          </ac:spMkLst>
        </pc:spChg>
        <pc:spChg chg="del">
          <ac:chgData name="Kellar, Makenzie (MMA)" userId="S::makenzie.kellar@marshmma.com::e48c2592-4b6a-48d6-bd1c-a3630362c06d" providerId="AD" clId="Web-{12C267D0-F976-D09A-7B7C-EA8069747174}" dt="2026-08-31T20:22:17.758" v="143"/>
          <ac:spMkLst>
            <pc:docMk/>
            <pc:sldMk cId="376361645" sldId="445"/>
            <ac:spMk id="3" creationId="{6D77AF97-5A05-5644-5C31-5F2D792914BA}"/>
          </ac:spMkLst>
        </pc:spChg>
        <pc:picChg chg="add mod">
          <ac:chgData name="Kellar, Makenzie (MMA)" userId="S::makenzie.kellar@marshmma.com::e48c2592-4b6a-48d6-bd1c-a3630362c06d" providerId="AD" clId="Web-{12C267D0-F976-D09A-7B7C-EA8069747174}" dt="2026-08-31T20:22:41.665" v="145"/>
          <ac:picMkLst>
            <pc:docMk/>
            <pc:sldMk cId="376361645" sldId="445"/>
            <ac:picMk id="4" creationId="{698E9AFC-EED8-1EFC-1687-A2211A23B38A}"/>
          </ac:picMkLst>
        </pc:picChg>
      </pc:sldChg>
      <pc:sldChg chg="addSp delSp modSp new">
        <pc:chgData name="Kellar, Makenzie (MMA)" userId="S::makenzie.kellar@marshmma.com::e48c2592-4b6a-48d6-bd1c-a3630362c06d" providerId="AD" clId="Web-{12C267D0-F976-D09A-7B7C-EA8069747174}" dt="2026-08-31T20:23:21.946" v="149"/>
        <pc:sldMkLst>
          <pc:docMk/>
          <pc:sldMk cId="1337686992" sldId="446"/>
        </pc:sldMkLst>
        <pc:spChg chg="del">
          <ac:chgData name="Kellar, Makenzie (MMA)" userId="S::makenzie.kellar@marshmma.com::e48c2592-4b6a-48d6-bd1c-a3630362c06d" providerId="AD" clId="Web-{12C267D0-F976-D09A-7B7C-EA8069747174}" dt="2026-08-31T20:23:01.758" v="148"/>
          <ac:spMkLst>
            <pc:docMk/>
            <pc:sldMk cId="1337686992" sldId="446"/>
            <ac:spMk id="2" creationId="{0D0D686F-D10B-BB11-B268-8C8BAD4E7844}"/>
          </ac:spMkLst>
        </pc:spChg>
        <pc:spChg chg="del">
          <ac:chgData name="Kellar, Makenzie (MMA)" userId="S::makenzie.kellar@marshmma.com::e48c2592-4b6a-48d6-bd1c-a3630362c06d" providerId="AD" clId="Web-{12C267D0-F976-D09A-7B7C-EA8069747174}" dt="2026-08-31T20:23:01.758" v="147"/>
          <ac:spMkLst>
            <pc:docMk/>
            <pc:sldMk cId="1337686992" sldId="446"/>
            <ac:spMk id="3" creationId="{9B73224B-F317-7F5B-0E80-FF80EB24A39B}"/>
          </ac:spMkLst>
        </pc:spChg>
        <pc:picChg chg="add mod">
          <ac:chgData name="Kellar, Makenzie (MMA)" userId="S::makenzie.kellar@marshmma.com::e48c2592-4b6a-48d6-bd1c-a3630362c06d" providerId="AD" clId="Web-{12C267D0-F976-D09A-7B7C-EA8069747174}" dt="2026-08-31T20:23:21.946" v="149"/>
          <ac:picMkLst>
            <pc:docMk/>
            <pc:sldMk cId="1337686992" sldId="446"/>
            <ac:picMk id="4" creationId="{C888CEFA-FADA-0FD1-A062-15646638D340}"/>
          </ac:picMkLst>
        </pc:picChg>
      </pc:sldChg>
      <pc:sldChg chg="addSp delSp modSp new">
        <pc:chgData name="Kellar, Makenzie (MMA)" userId="S::makenzie.kellar@marshmma.com::e48c2592-4b6a-48d6-bd1c-a3630362c06d" providerId="AD" clId="Web-{12C267D0-F976-D09A-7B7C-EA8069747174}" dt="2026-08-31T20:23:45.477" v="153"/>
        <pc:sldMkLst>
          <pc:docMk/>
          <pc:sldMk cId="1316081063" sldId="447"/>
        </pc:sldMkLst>
        <pc:spChg chg="del">
          <ac:chgData name="Kellar, Makenzie (MMA)" userId="S::makenzie.kellar@marshmma.com::e48c2592-4b6a-48d6-bd1c-a3630362c06d" providerId="AD" clId="Web-{12C267D0-F976-D09A-7B7C-EA8069747174}" dt="2026-08-31T20:23:29.493" v="152"/>
          <ac:spMkLst>
            <pc:docMk/>
            <pc:sldMk cId="1316081063" sldId="447"/>
            <ac:spMk id="2" creationId="{B8826886-7947-2610-2461-43DDCB2AEBDF}"/>
          </ac:spMkLst>
        </pc:spChg>
        <pc:spChg chg="del">
          <ac:chgData name="Kellar, Makenzie (MMA)" userId="S::makenzie.kellar@marshmma.com::e48c2592-4b6a-48d6-bd1c-a3630362c06d" providerId="AD" clId="Web-{12C267D0-F976-D09A-7B7C-EA8069747174}" dt="2026-08-31T20:23:29.493" v="151"/>
          <ac:spMkLst>
            <pc:docMk/>
            <pc:sldMk cId="1316081063" sldId="447"/>
            <ac:spMk id="3" creationId="{3353726F-20D8-0E24-425B-0F288C9F8E81}"/>
          </ac:spMkLst>
        </pc:spChg>
        <pc:picChg chg="add mod">
          <ac:chgData name="Kellar, Makenzie (MMA)" userId="S::makenzie.kellar@marshmma.com::e48c2592-4b6a-48d6-bd1c-a3630362c06d" providerId="AD" clId="Web-{12C267D0-F976-D09A-7B7C-EA8069747174}" dt="2026-08-31T20:23:45.477" v="153"/>
          <ac:picMkLst>
            <pc:docMk/>
            <pc:sldMk cId="1316081063" sldId="447"/>
            <ac:picMk id="4" creationId="{47FF1386-6264-7F83-C08E-67EBB603D13E}"/>
          </ac:picMkLst>
        </pc:picChg>
      </pc:sldChg>
      <pc:sldChg chg="addSp delSp modSp new">
        <pc:chgData name="Kellar, Makenzie (MMA)" userId="S::makenzie.kellar@marshmma.com::e48c2592-4b6a-48d6-bd1c-a3630362c06d" providerId="AD" clId="Web-{12C267D0-F976-D09A-7B7C-EA8069747174}" dt="2026-08-31T20:24:13.743" v="157"/>
        <pc:sldMkLst>
          <pc:docMk/>
          <pc:sldMk cId="2349793372" sldId="448"/>
        </pc:sldMkLst>
        <pc:spChg chg="del">
          <ac:chgData name="Kellar, Makenzie (MMA)" userId="S::makenzie.kellar@marshmma.com::e48c2592-4b6a-48d6-bd1c-a3630362c06d" providerId="AD" clId="Web-{12C267D0-F976-D09A-7B7C-EA8069747174}" dt="2026-08-31T20:23:54.821" v="156"/>
          <ac:spMkLst>
            <pc:docMk/>
            <pc:sldMk cId="2349793372" sldId="448"/>
            <ac:spMk id="2" creationId="{9C0A03C9-8269-8B12-C20F-5A7B70A34DDF}"/>
          </ac:spMkLst>
        </pc:spChg>
        <pc:spChg chg="del">
          <ac:chgData name="Kellar, Makenzie (MMA)" userId="S::makenzie.kellar@marshmma.com::e48c2592-4b6a-48d6-bd1c-a3630362c06d" providerId="AD" clId="Web-{12C267D0-F976-D09A-7B7C-EA8069747174}" dt="2026-08-31T20:23:54.821" v="155"/>
          <ac:spMkLst>
            <pc:docMk/>
            <pc:sldMk cId="2349793372" sldId="448"/>
            <ac:spMk id="3" creationId="{E5FB688C-50B1-6CBB-8FD1-FF064C71DC40}"/>
          </ac:spMkLst>
        </pc:spChg>
        <pc:picChg chg="add mod">
          <ac:chgData name="Kellar, Makenzie (MMA)" userId="S::makenzie.kellar@marshmma.com::e48c2592-4b6a-48d6-bd1c-a3630362c06d" providerId="AD" clId="Web-{12C267D0-F976-D09A-7B7C-EA8069747174}" dt="2026-08-31T20:24:13.743" v="157"/>
          <ac:picMkLst>
            <pc:docMk/>
            <pc:sldMk cId="2349793372" sldId="448"/>
            <ac:picMk id="4" creationId="{434DD31C-9C27-1704-AFC4-7E76A32081D9}"/>
          </ac:picMkLst>
        </pc:picChg>
      </pc:sldChg>
      <pc:sldChg chg="addSp delSp modSp new">
        <pc:chgData name="Kellar, Makenzie (MMA)" userId="S::makenzie.kellar@marshmma.com::e48c2592-4b6a-48d6-bd1c-a3630362c06d" providerId="AD" clId="Web-{12C267D0-F976-D09A-7B7C-EA8069747174}" dt="2026-08-31T20:24:41.165" v="161"/>
        <pc:sldMkLst>
          <pc:docMk/>
          <pc:sldMk cId="213317068" sldId="449"/>
        </pc:sldMkLst>
        <pc:spChg chg="del">
          <ac:chgData name="Kellar, Makenzie (MMA)" userId="S::makenzie.kellar@marshmma.com::e48c2592-4b6a-48d6-bd1c-a3630362c06d" providerId="AD" clId="Web-{12C267D0-F976-D09A-7B7C-EA8069747174}" dt="2026-08-31T20:24:22.681" v="160"/>
          <ac:spMkLst>
            <pc:docMk/>
            <pc:sldMk cId="213317068" sldId="449"/>
            <ac:spMk id="2" creationId="{765E37AB-081E-019F-4030-D7BFE739B039}"/>
          </ac:spMkLst>
        </pc:spChg>
        <pc:spChg chg="del">
          <ac:chgData name="Kellar, Makenzie (MMA)" userId="S::makenzie.kellar@marshmma.com::e48c2592-4b6a-48d6-bd1c-a3630362c06d" providerId="AD" clId="Web-{12C267D0-F976-D09A-7B7C-EA8069747174}" dt="2026-08-31T20:24:22.681" v="159"/>
          <ac:spMkLst>
            <pc:docMk/>
            <pc:sldMk cId="213317068" sldId="449"/>
            <ac:spMk id="3" creationId="{57476E9A-896C-5FFA-7686-D1BD02C97580}"/>
          </ac:spMkLst>
        </pc:spChg>
        <pc:picChg chg="add mod">
          <ac:chgData name="Kellar, Makenzie (MMA)" userId="S::makenzie.kellar@marshmma.com::e48c2592-4b6a-48d6-bd1c-a3630362c06d" providerId="AD" clId="Web-{12C267D0-F976-D09A-7B7C-EA8069747174}" dt="2026-08-31T20:24:41.165" v="161"/>
          <ac:picMkLst>
            <pc:docMk/>
            <pc:sldMk cId="213317068" sldId="449"/>
            <ac:picMk id="4" creationId="{64EDEBF1-71A8-EAFD-F0BC-32D5E1A92587}"/>
          </ac:picMkLst>
        </pc:picChg>
      </pc:sldChg>
      <pc:sldChg chg="addSp delSp modSp new">
        <pc:chgData name="Kellar, Makenzie (MMA)" userId="S::makenzie.kellar@marshmma.com::e48c2592-4b6a-48d6-bd1c-a3630362c06d" providerId="AD" clId="Web-{12C267D0-F976-D09A-7B7C-EA8069747174}" dt="2026-08-31T20:25:01.118" v="165"/>
        <pc:sldMkLst>
          <pc:docMk/>
          <pc:sldMk cId="3408118447" sldId="450"/>
        </pc:sldMkLst>
        <pc:spChg chg="del">
          <ac:chgData name="Kellar, Makenzie (MMA)" userId="S::makenzie.kellar@marshmma.com::e48c2592-4b6a-48d6-bd1c-a3630362c06d" providerId="AD" clId="Web-{12C267D0-F976-D09A-7B7C-EA8069747174}" dt="2026-08-31T20:24:47.712" v="164"/>
          <ac:spMkLst>
            <pc:docMk/>
            <pc:sldMk cId="3408118447" sldId="450"/>
            <ac:spMk id="2" creationId="{6A2383FD-4BA0-2366-D1BF-8D4E2BDBE494}"/>
          </ac:spMkLst>
        </pc:spChg>
        <pc:spChg chg="del">
          <ac:chgData name="Kellar, Makenzie (MMA)" userId="S::makenzie.kellar@marshmma.com::e48c2592-4b6a-48d6-bd1c-a3630362c06d" providerId="AD" clId="Web-{12C267D0-F976-D09A-7B7C-EA8069747174}" dt="2026-08-31T20:24:47.712" v="163"/>
          <ac:spMkLst>
            <pc:docMk/>
            <pc:sldMk cId="3408118447" sldId="450"/>
            <ac:spMk id="3" creationId="{5F562095-1B3C-86FA-21D1-0CDCDADFB41E}"/>
          </ac:spMkLst>
        </pc:spChg>
        <pc:picChg chg="add mod">
          <ac:chgData name="Kellar, Makenzie (MMA)" userId="S::makenzie.kellar@marshmma.com::e48c2592-4b6a-48d6-bd1c-a3630362c06d" providerId="AD" clId="Web-{12C267D0-F976-D09A-7B7C-EA8069747174}" dt="2026-08-31T20:25:01.118" v="165"/>
          <ac:picMkLst>
            <pc:docMk/>
            <pc:sldMk cId="3408118447" sldId="450"/>
            <ac:picMk id="4" creationId="{90D99E21-0DA6-2EB5-EE53-596E25077664}"/>
          </ac:picMkLst>
        </pc:picChg>
      </pc:sldChg>
      <pc:sldChg chg="addSp delSp modSp new">
        <pc:chgData name="Kellar, Makenzie (MMA)" userId="S::makenzie.kellar@marshmma.com::e48c2592-4b6a-48d6-bd1c-a3630362c06d" providerId="AD" clId="Web-{12C267D0-F976-D09A-7B7C-EA8069747174}" dt="2026-08-31T20:25:23.837" v="169"/>
        <pc:sldMkLst>
          <pc:docMk/>
          <pc:sldMk cId="2454357416" sldId="451"/>
        </pc:sldMkLst>
        <pc:spChg chg="del">
          <ac:chgData name="Kellar, Makenzie (MMA)" userId="S::makenzie.kellar@marshmma.com::e48c2592-4b6a-48d6-bd1c-a3630362c06d" providerId="AD" clId="Web-{12C267D0-F976-D09A-7B7C-EA8069747174}" dt="2026-08-31T20:25:07.493" v="168"/>
          <ac:spMkLst>
            <pc:docMk/>
            <pc:sldMk cId="2454357416" sldId="451"/>
            <ac:spMk id="2" creationId="{1E7147F7-D742-6BA3-C925-4E9322AAE315}"/>
          </ac:spMkLst>
        </pc:spChg>
        <pc:spChg chg="del">
          <ac:chgData name="Kellar, Makenzie (MMA)" userId="S::makenzie.kellar@marshmma.com::e48c2592-4b6a-48d6-bd1c-a3630362c06d" providerId="AD" clId="Web-{12C267D0-F976-D09A-7B7C-EA8069747174}" dt="2026-08-31T20:25:07.493" v="167"/>
          <ac:spMkLst>
            <pc:docMk/>
            <pc:sldMk cId="2454357416" sldId="451"/>
            <ac:spMk id="3" creationId="{66D8BC55-F7EA-B02D-D5C9-AF0E03FCA82B}"/>
          </ac:spMkLst>
        </pc:spChg>
        <pc:picChg chg="add mod">
          <ac:chgData name="Kellar, Makenzie (MMA)" userId="S::makenzie.kellar@marshmma.com::e48c2592-4b6a-48d6-bd1c-a3630362c06d" providerId="AD" clId="Web-{12C267D0-F976-D09A-7B7C-EA8069747174}" dt="2026-08-31T20:25:23.837" v="169"/>
          <ac:picMkLst>
            <pc:docMk/>
            <pc:sldMk cId="2454357416" sldId="451"/>
            <ac:picMk id="4" creationId="{053C37E7-6C2D-7297-101D-D2C7435D814A}"/>
          </ac:picMkLst>
        </pc:picChg>
      </pc:sldChg>
      <pc:sldChg chg="addSp delSp modSp new">
        <pc:chgData name="Kellar, Makenzie (MMA)" userId="S::makenzie.kellar@marshmma.com::e48c2592-4b6a-48d6-bd1c-a3630362c06d" providerId="AD" clId="Web-{12C267D0-F976-D09A-7B7C-EA8069747174}" dt="2026-08-31T20:25:43.072" v="173"/>
        <pc:sldMkLst>
          <pc:docMk/>
          <pc:sldMk cId="3682400908" sldId="452"/>
        </pc:sldMkLst>
        <pc:spChg chg="del">
          <ac:chgData name="Kellar, Makenzie (MMA)" userId="S::makenzie.kellar@marshmma.com::e48c2592-4b6a-48d6-bd1c-a3630362c06d" providerId="AD" clId="Web-{12C267D0-F976-D09A-7B7C-EA8069747174}" dt="2026-08-31T20:25:30.400" v="172"/>
          <ac:spMkLst>
            <pc:docMk/>
            <pc:sldMk cId="3682400908" sldId="452"/>
            <ac:spMk id="2" creationId="{5A3447F1-7D98-E768-9D03-091D99A18910}"/>
          </ac:spMkLst>
        </pc:spChg>
        <pc:spChg chg="del">
          <ac:chgData name="Kellar, Makenzie (MMA)" userId="S::makenzie.kellar@marshmma.com::e48c2592-4b6a-48d6-bd1c-a3630362c06d" providerId="AD" clId="Web-{12C267D0-F976-D09A-7B7C-EA8069747174}" dt="2026-08-31T20:25:30.400" v="171"/>
          <ac:spMkLst>
            <pc:docMk/>
            <pc:sldMk cId="3682400908" sldId="452"/>
            <ac:spMk id="3" creationId="{66080578-A7E1-1D23-716C-6FAE449B9F9E}"/>
          </ac:spMkLst>
        </pc:spChg>
        <pc:picChg chg="add mod">
          <ac:chgData name="Kellar, Makenzie (MMA)" userId="S::makenzie.kellar@marshmma.com::e48c2592-4b6a-48d6-bd1c-a3630362c06d" providerId="AD" clId="Web-{12C267D0-F976-D09A-7B7C-EA8069747174}" dt="2026-08-31T20:25:43.072" v="173"/>
          <ac:picMkLst>
            <pc:docMk/>
            <pc:sldMk cId="3682400908" sldId="452"/>
            <ac:picMk id="4" creationId="{F5674CFC-48E1-B790-A6B3-FF6D470CC60E}"/>
          </ac:picMkLst>
        </pc:picChg>
      </pc:sldChg>
      <pc:sldChg chg="addSp delSp modSp new">
        <pc:chgData name="Kellar, Makenzie (MMA)" userId="S::makenzie.kellar@marshmma.com::e48c2592-4b6a-48d6-bd1c-a3630362c06d" providerId="AD" clId="Web-{12C267D0-F976-D09A-7B7C-EA8069747174}" dt="2026-08-31T20:26:05.650" v="177"/>
        <pc:sldMkLst>
          <pc:docMk/>
          <pc:sldMk cId="2905481606" sldId="453"/>
        </pc:sldMkLst>
        <pc:spChg chg="del">
          <ac:chgData name="Kellar, Makenzie (MMA)" userId="S::makenzie.kellar@marshmma.com::e48c2592-4b6a-48d6-bd1c-a3630362c06d" providerId="AD" clId="Web-{12C267D0-F976-D09A-7B7C-EA8069747174}" dt="2026-08-31T20:25:49.525" v="176"/>
          <ac:spMkLst>
            <pc:docMk/>
            <pc:sldMk cId="2905481606" sldId="453"/>
            <ac:spMk id="2" creationId="{9FBD551B-C5F6-08D6-FE99-0CDBD80C755E}"/>
          </ac:spMkLst>
        </pc:spChg>
        <pc:spChg chg="del">
          <ac:chgData name="Kellar, Makenzie (MMA)" userId="S::makenzie.kellar@marshmma.com::e48c2592-4b6a-48d6-bd1c-a3630362c06d" providerId="AD" clId="Web-{12C267D0-F976-D09A-7B7C-EA8069747174}" dt="2026-08-31T20:25:49.525" v="175"/>
          <ac:spMkLst>
            <pc:docMk/>
            <pc:sldMk cId="2905481606" sldId="453"/>
            <ac:spMk id="3" creationId="{5AEE0ABD-5FA6-CAA9-753A-384CCF5A8EF4}"/>
          </ac:spMkLst>
        </pc:spChg>
        <pc:picChg chg="add mod">
          <ac:chgData name="Kellar, Makenzie (MMA)" userId="S::makenzie.kellar@marshmma.com::e48c2592-4b6a-48d6-bd1c-a3630362c06d" providerId="AD" clId="Web-{12C267D0-F976-D09A-7B7C-EA8069747174}" dt="2026-08-31T20:26:05.650" v="177"/>
          <ac:picMkLst>
            <pc:docMk/>
            <pc:sldMk cId="2905481606" sldId="453"/>
            <ac:picMk id="4" creationId="{1688964E-7D79-5A57-BE14-0EB54394847E}"/>
          </ac:picMkLst>
        </pc:picChg>
      </pc:sldChg>
      <pc:sldChg chg="addSp delSp modSp new">
        <pc:chgData name="Kellar, Makenzie (MMA)" userId="S::makenzie.kellar@marshmma.com::e48c2592-4b6a-48d6-bd1c-a3630362c06d" providerId="AD" clId="Web-{12C267D0-F976-D09A-7B7C-EA8069747174}" dt="2026-08-31T20:26:35.462" v="181"/>
        <pc:sldMkLst>
          <pc:docMk/>
          <pc:sldMk cId="3595988377" sldId="454"/>
        </pc:sldMkLst>
        <pc:spChg chg="del">
          <ac:chgData name="Kellar, Makenzie (MMA)" userId="S::makenzie.kellar@marshmma.com::e48c2592-4b6a-48d6-bd1c-a3630362c06d" providerId="AD" clId="Web-{12C267D0-F976-D09A-7B7C-EA8069747174}" dt="2026-08-31T20:26:18.056" v="180"/>
          <ac:spMkLst>
            <pc:docMk/>
            <pc:sldMk cId="3595988377" sldId="454"/>
            <ac:spMk id="2" creationId="{08AD4FB0-4F88-FB7C-F04E-02FDCB042AD2}"/>
          </ac:spMkLst>
        </pc:spChg>
        <pc:spChg chg="del">
          <ac:chgData name="Kellar, Makenzie (MMA)" userId="S::makenzie.kellar@marshmma.com::e48c2592-4b6a-48d6-bd1c-a3630362c06d" providerId="AD" clId="Web-{12C267D0-F976-D09A-7B7C-EA8069747174}" dt="2026-08-31T20:26:18.056" v="179"/>
          <ac:spMkLst>
            <pc:docMk/>
            <pc:sldMk cId="3595988377" sldId="454"/>
            <ac:spMk id="3" creationId="{86ACB6D7-C2AD-9970-9A27-6067EBABEFE7}"/>
          </ac:spMkLst>
        </pc:spChg>
        <pc:picChg chg="add mod">
          <ac:chgData name="Kellar, Makenzie (MMA)" userId="S::makenzie.kellar@marshmma.com::e48c2592-4b6a-48d6-bd1c-a3630362c06d" providerId="AD" clId="Web-{12C267D0-F976-D09A-7B7C-EA8069747174}" dt="2026-08-31T20:26:35.462" v="181"/>
          <ac:picMkLst>
            <pc:docMk/>
            <pc:sldMk cId="3595988377" sldId="454"/>
            <ac:picMk id="4" creationId="{9D9A8895-3D78-6C09-B1C0-411B19F6B2ED}"/>
          </ac:picMkLst>
        </pc:picChg>
      </pc:sldChg>
      <pc:sldChg chg="addSp delSp modSp new">
        <pc:chgData name="Kellar, Makenzie (MMA)" userId="S::makenzie.kellar@marshmma.com::e48c2592-4b6a-48d6-bd1c-a3630362c06d" providerId="AD" clId="Web-{12C267D0-F976-D09A-7B7C-EA8069747174}" dt="2026-08-31T20:27:05.150" v="185"/>
        <pc:sldMkLst>
          <pc:docMk/>
          <pc:sldMk cId="935706903" sldId="455"/>
        </pc:sldMkLst>
        <pc:spChg chg="del">
          <ac:chgData name="Kellar, Makenzie (MMA)" userId="S::makenzie.kellar@marshmma.com::e48c2592-4b6a-48d6-bd1c-a3630362c06d" providerId="AD" clId="Web-{12C267D0-F976-D09A-7B7C-EA8069747174}" dt="2026-08-31T20:26:42.822" v="184"/>
          <ac:spMkLst>
            <pc:docMk/>
            <pc:sldMk cId="935706903" sldId="455"/>
            <ac:spMk id="2" creationId="{D694D0B2-EC28-25EA-E6AE-2C374AA6610C}"/>
          </ac:spMkLst>
        </pc:spChg>
        <pc:spChg chg="del">
          <ac:chgData name="Kellar, Makenzie (MMA)" userId="S::makenzie.kellar@marshmma.com::e48c2592-4b6a-48d6-bd1c-a3630362c06d" providerId="AD" clId="Web-{12C267D0-F976-D09A-7B7C-EA8069747174}" dt="2026-08-31T20:26:42.822" v="183"/>
          <ac:spMkLst>
            <pc:docMk/>
            <pc:sldMk cId="935706903" sldId="455"/>
            <ac:spMk id="3" creationId="{39CFFD2A-F661-21F5-263D-7FB97ABFA9BE}"/>
          </ac:spMkLst>
        </pc:spChg>
        <pc:picChg chg="add mod">
          <ac:chgData name="Kellar, Makenzie (MMA)" userId="S::makenzie.kellar@marshmma.com::e48c2592-4b6a-48d6-bd1c-a3630362c06d" providerId="AD" clId="Web-{12C267D0-F976-D09A-7B7C-EA8069747174}" dt="2026-08-31T20:27:05.150" v="185"/>
          <ac:picMkLst>
            <pc:docMk/>
            <pc:sldMk cId="935706903" sldId="455"/>
            <ac:picMk id="4" creationId="{DA4A8D78-48EA-64F4-0FB4-0B51506D8D6F}"/>
          </ac:picMkLst>
        </pc:picChg>
      </pc:sldChg>
      <pc:sldChg chg="addSp delSp modSp new">
        <pc:chgData name="Kellar, Makenzie (MMA)" userId="S::makenzie.kellar@marshmma.com::e48c2592-4b6a-48d6-bd1c-a3630362c06d" providerId="AD" clId="Web-{12C267D0-F976-D09A-7B7C-EA8069747174}" dt="2026-08-31T20:27:40.338" v="189"/>
        <pc:sldMkLst>
          <pc:docMk/>
          <pc:sldMk cId="4235127388" sldId="456"/>
        </pc:sldMkLst>
        <pc:spChg chg="del">
          <ac:chgData name="Kellar, Makenzie (MMA)" userId="S::makenzie.kellar@marshmma.com::e48c2592-4b6a-48d6-bd1c-a3630362c06d" providerId="AD" clId="Web-{12C267D0-F976-D09A-7B7C-EA8069747174}" dt="2026-08-31T20:27:12.338" v="188"/>
          <ac:spMkLst>
            <pc:docMk/>
            <pc:sldMk cId="4235127388" sldId="456"/>
            <ac:spMk id="2" creationId="{CCF8557B-9B4D-01E1-1F2C-F322E735961C}"/>
          </ac:spMkLst>
        </pc:spChg>
        <pc:spChg chg="del">
          <ac:chgData name="Kellar, Makenzie (MMA)" userId="S::makenzie.kellar@marshmma.com::e48c2592-4b6a-48d6-bd1c-a3630362c06d" providerId="AD" clId="Web-{12C267D0-F976-D09A-7B7C-EA8069747174}" dt="2026-08-31T20:27:12.338" v="187"/>
          <ac:spMkLst>
            <pc:docMk/>
            <pc:sldMk cId="4235127388" sldId="456"/>
            <ac:spMk id="3" creationId="{7312205D-4BB0-1DA7-3917-B6547E4A6C01}"/>
          </ac:spMkLst>
        </pc:spChg>
        <pc:picChg chg="add mod">
          <ac:chgData name="Kellar, Makenzie (MMA)" userId="S::makenzie.kellar@marshmma.com::e48c2592-4b6a-48d6-bd1c-a3630362c06d" providerId="AD" clId="Web-{12C267D0-F976-D09A-7B7C-EA8069747174}" dt="2026-08-31T20:27:40.338" v="189"/>
          <ac:picMkLst>
            <pc:docMk/>
            <pc:sldMk cId="4235127388" sldId="456"/>
            <ac:picMk id="4" creationId="{AD76C01C-5AEA-9944-D815-9794223A5407}"/>
          </ac:picMkLst>
        </pc:picChg>
      </pc:sldChg>
      <pc:sldChg chg="addSp delSp modSp new">
        <pc:chgData name="Kellar, Makenzie (MMA)" userId="S::makenzie.kellar@marshmma.com::e48c2592-4b6a-48d6-bd1c-a3630362c06d" providerId="AD" clId="Web-{12C267D0-F976-D09A-7B7C-EA8069747174}" dt="2026-08-31T20:28:02.322" v="193"/>
        <pc:sldMkLst>
          <pc:docMk/>
          <pc:sldMk cId="3661115655" sldId="457"/>
        </pc:sldMkLst>
        <pc:spChg chg="del">
          <ac:chgData name="Kellar, Makenzie (MMA)" userId="S::makenzie.kellar@marshmma.com::e48c2592-4b6a-48d6-bd1c-a3630362c06d" providerId="AD" clId="Web-{12C267D0-F976-D09A-7B7C-EA8069747174}" dt="2026-08-31T20:27:46.994" v="192"/>
          <ac:spMkLst>
            <pc:docMk/>
            <pc:sldMk cId="3661115655" sldId="457"/>
            <ac:spMk id="2" creationId="{A735A00D-1736-87D3-3C56-67A9D162581D}"/>
          </ac:spMkLst>
        </pc:spChg>
        <pc:spChg chg="del">
          <ac:chgData name="Kellar, Makenzie (MMA)" userId="S::makenzie.kellar@marshmma.com::e48c2592-4b6a-48d6-bd1c-a3630362c06d" providerId="AD" clId="Web-{12C267D0-F976-D09A-7B7C-EA8069747174}" dt="2026-08-31T20:27:46.994" v="191"/>
          <ac:spMkLst>
            <pc:docMk/>
            <pc:sldMk cId="3661115655" sldId="457"/>
            <ac:spMk id="3" creationId="{C4AD538D-40C9-765B-7611-5ED6B970C7F8}"/>
          </ac:spMkLst>
        </pc:spChg>
        <pc:picChg chg="add mod">
          <ac:chgData name="Kellar, Makenzie (MMA)" userId="S::makenzie.kellar@marshmma.com::e48c2592-4b6a-48d6-bd1c-a3630362c06d" providerId="AD" clId="Web-{12C267D0-F976-D09A-7B7C-EA8069747174}" dt="2026-08-31T20:28:02.322" v="193"/>
          <ac:picMkLst>
            <pc:docMk/>
            <pc:sldMk cId="3661115655" sldId="457"/>
            <ac:picMk id="4" creationId="{E367C763-8447-8021-FBE8-FF17CA5B99AE}"/>
          </ac:picMkLst>
        </pc:picChg>
      </pc:sldChg>
      <pc:sldChg chg="addSp delSp modSp new">
        <pc:chgData name="Kellar, Makenzie (MMA)" userId="S::makenzie.kellar@marshmma.com::e48c2592-4b6a-48d6-bd1c-a3630362c06d" providerId="AD" clId="Web-{12C267D0-F976-D09A-7B7C-EA8069747174}" dt="2026-08-31T20:28:23.963" v="197"/>
        <pc:sldMkLst>
          <pc:docMk/>
          <pc:sldMk cId="3761260733" sldId="458"/>
        </pc:sldMkLst>
        <pc:spChg chg="del">
          <ac:chgData name="Kellar, Makenzie (MMA)" userId="S::makenzie.kellar@marshmma.com::e48c2592-4b6a-48d6-bd1c-a3630362c06d" providerId="AD" clId="Web-{12C267D0-F976-D09A-7B7C-EA8069747174}" dt="2026-08-31T20:28:08.322" v="196"/>
          <ac:spMkLst>
            <pc:docMk/>
            <pc:sldMk cId="3761260733" sldId="458"/>
            <ac:spMk id="2" creationId="{CEAF60E1-3857-BAD7-1971-94F9880D0095}"/>
          </ac:spMkLst>
        </pc:spChg>
        <pc:spChg chg="del">
          <ac:chgData name="Kellar, Makenzie (MMA)" userId="S::makenzie.kellar@marshmma.com::e48c2592-4b6a-48d6-bd1c-a3630362c06d" providerId="AD" clId="Web-{12C267D0-F976-D09A-7B7C-EA8069747174}" dt="2026-08-31T20:28:08.322" v="195"/>
          <ac:spMkLst>
            <pc:docMk/>
            <pc:sldMk cId="3761260733" sldId="458"/>
            <ac:spMk id="3" creationId="{CABF291E-A366-2256-FFB8-F9AC57DB87E0}"/>
          </ac:spMkLst>
        </pc:spChg>
        <pc:picChg chg="add mod">
          <ac:chgData name="Kellar, Makenzie (MMA)" userId="S::makenzie.kellar@marshmma.com::e48c2592-4b6a-48d6-bd1c-a3630362c06d" providerId="AD" clId="Web-{12C267D0-F976-D09A-7B7C-EA8069747174}" dt="2026-08-31T20:28:23.963" v="197"/>
          <ac:picMkLst>
            <pc:docMk/>
            <pc:sldMk cId="3761260733" sldId="458"/>
            <ac:picMk id="4" creationId="{745DDD85-987C-5D45-EC13-8C2D1E5ECCC3}"/>
          </ac:picMkLst>
        </pc:picChg>
      </pc:sldChg>
      <pc:sldChg chg="add del">
        <pc:chgData name="Kellar, Makenzie (MMA)" userId="S::makenzie.kellar@marshmma.com::e48c2592-4b6a-48d6-bd1c-a3630362c06d" providerId="AD" clId="Web-{12C267D0-F976-D09A-7B7C-EA8069747174}" dt="2026-08-31T21:30:36.233" v="229"/>
        <pc:sldMkLst>
          <pc:docMk/>
          <pc:sldMk cId="140057976" sldId="459"/>
        </pc:sldMkLst>
      </pc:sldChg>
      <pc:sldChg chg="add del">
        <pc:chgData name="Kellar, Makenzie (MMA)" userId="S::makenzie.kellar@marshmma.com::e48c2592-4b6a-48d6-bd1c-a3630362c06d" providerId="AD" clId="Web-{12C267D0-F976-D09A-7B7C-EA8069747174}" dt="2026-08-31T21:58:03.589" v="345"/>
        <pc:sldMkLst>
          <pc:docMk/>
          <pc:sldMk cId="3082227919" sldId="459"/>
        </pc:sldMkLst>
      </pc:sldChg>
      <pc:sldChg chg="add del">
        <pc:chgData name="Kellar, Makenzie (MMA)" userId="S::makenzie.kellar@marshmma.com::e48c2592-4b6a-48d6-bd1c-a3630362c06d" providerId="AD" clId="Web-{12C267D0-F976-D09A-7B7C-EA8069747174}" dt="2026-08-31T21:21:48.188" v="207"/>
        <pc:sldMkLst>
          <pc:docMk/>
          <pc:sldMk cId="3805959572" sldId="459"/>
        </pc:sldMkLst>
      </pc:sldChg>
    </pc:docChg>
  </pc:docChgLst>
  <pc:docChgLst>
    <pc:chgData name="Kellar, Makenzie (MMA)" userId="S::makenzie.kellar@marshmma.com::e48c2592-4b6a-48d6-bd1c-a3630362c06d" providerId="AD" clId="Web-{C814CAA2-F831-8B57-D1C5-365C0D7BC953}"/>
    <pc:docChg chg="modSld">
      <pc:chgData name="Kellar, Makenzie (MMA)" userId="S::makenzie.kellar@marshmma.com::e48c2592-4b6a-48d6-bd1c-a3630362c06d" providerId="AD" clId="Web-{C814CAA2-F831-8B57-D1C5-365C0D7BC953}" dt="2026-08-25T21:04:37" v="2" actId="20577"/>
      <pc:docMkLst>
        <pc:docMk/>
      </pc:docMkLst>
      <pc:sldChg chg="modSp">
        <pc:chgData name="Kellar, Makenzie (MMA)" userId="S::makenzie.kellar@marshmma.com::e48c2592-4b6a-48d6-bd1c-a3630362c06d" providerId="AD" clId="Web-{C814CAA2-F831-8B57-D1C5-365C0D7BC953}" dt="2026-08-25T21:04:37" v="2" actId="20577"/>
        <pc:sldMkLst>
          <pc:docMk/>
          <pc:sldMk cId="1537536089" sldId="393"/>
        </pc:sldMkLst>
        <pc:spChg chg="mod">
          <ac:chgData name="Kellar, Makenzie (MMA)" userId="S::makenzie.kellar@marshmma.com::e48c2592-4b6a-48d6-bd1c-a3630362c06d" providerId="AD" clId="Web-{C814CAA2-F831-8B57-D1C5-365C0D7BC953}" dt="2026-08-25T21:04:37" v="2" actId="20577"/>
          <ac:spMkLst>
            <pc:docMk/>
            <pc:sldMk cId="1537536089" sldId="393"/>
            <ac:spMk id="3" creationId="{14E0372B-8076-5C63-7380-5801AFA007DA}"/>
          </ac:spMkLst>
        </pc:spChg>
      </pc:sldChg>
    </pc:docChg>
  </pc:docChgLst>
  <pc:docChgLst>
    <pc:chgData name="Alvarado, Jenniffer (MMA)" userId="S::jenniffer.alvarado@marshmma.com::8885d74d-4c07-406f-b51c-c44d6e8627c8" providerId="AD" clId="Web-{77B29879-5B9F-B92C-FBBA-482E41062373}"/>
    <pc:docChg chg="modSld sldOrd">
      <pc:chgData name="Alvarado, Jenniffer (MMA)" userId="S::jenniffer.alvarado@marshmma.com::8885d74d-4c07-406f-b51c-c44d6e8627c8" providerId="AD" clId="Web-{77B29879-5B9F-B92C-FBBA-482E41062373}" dt="2026-08-31T10:06:47.600" v="122" actId="20577"/>
      <pc:docMkLst>
        <pc:docMk/>
      </pc:docMkLst>
      <pc:sldChg chg="modSp ord">
        <pc:chgData name="Alvarado, Jenniffer (MMA)" userId="S::jenniffer.alvarado@marshmma.com::8885d74d-4c07-406f-b51c-c44d6e8627c8" providerId="AD" clId="Web-{77B29879-5B9F-B92C-FBBA-482E41062373}" dt="2026-08-31T09:47:42.730" v="2" actId="20577"/>
        <pc:sldMkLst>
          <pc:docMk/>
          <pc:sldMk cId="3285564297" sldId="382"/>
        </pc:sldMkLst>
        <pc:spChg chg="mod">
          <ac:chgData name="Alvarado, Jenniffer (MMA)" userId="S::jenniffer.alvarado@marshmma.com::8885d74d-4c07-406f-b51c-c44d6e8627c8" providerId="AD" clId="Web-{77B29879-5B9F-B92C-FBBA-482E41062373}" dt="2026-08-31T09:47:42.730" v="2" actId="20577"/>
          <ac:spMkLst>
            <pc:docMk/>
            <pc:sldMk cId="3285564297" sldId="382"/>
            <ac:spMk id="14" creationId="{D4C6A3C7-9919-5047-E952-58971557ADCC}"/>
          </ac:spMkLst>
        </pc:spChg>
      </pc:sldChg>
      <pc:sldChg chg="modSp ord">
        <pc:chgData name="Alvarado, Jenniffer (MMA)" userId="S::jenniffer.alvarado@marshmma.com::8885d74d-4c07-406f-b51c-c44d6e8627c8" providerId="AD" clId="Web-{77B29879-5B9F-B92C-FBBA-482E41062373}" dt="2026-08-31T10:04:27.642" v="93" actId="20577"/>
        <pc:sldMkLst>
          <pc:docMk/>
          <pc:sldMk cId="1683628572" sldId="395"/>
        </pc:sldMkLst>
        <pc:spChg chg="mod">
          <ac:chgData name="Alvarado, Jenniffer (MMA)" userId="S::jenniffer.alvarado@marshmma.com::8885d74d-4c07-406f-b51c-c44d6e8627c8" providerId="AD" clId="Web-{77B29879-5B9F-B92C-FBBA-482E41062373}" dt="2026-08-31T10:04:27.642" v="93" actId="20577"/>
          <ac:spMkLst>
            <pc:docMk/>
            <pc:sldMk cId="1683628572" sldId="395"/>
            <ac:spMk id="14" creationId="{C3D41266-A5BB-5373-7E97-DDDDE47B0B26}"/>
          </ac:spMkLst>
        </pc:spChg>
        <pc:graphicFrameChg chg="mod modGraphic">
          <ac:chgData name="Alvarado, Jenniffer (MMA)" userId="S::jenniffer.alvarado@marshmma.com::8885d74d-4c07-406f-b51c-c44d6e8627c8" providerId="AD" clId="Web-{77B29879-5B9F-B92C-FBBA-482E41062373}" dt="2026-08-31T10:02:06.980" v="80"/>
          <ac:graphicFrameMkLst>
            <pc:docMk/>
            <pc:sldMk cId="1683628572" sldId="395"/>
            <ac:graphicFrameMk id="5" creationId="{416FE2B3-3CC3-252B-B762-E029D9E14809}"/>
          </ac:graphicFrameMkLst>
        </pc:graphicFrameChg>
      </pc:sldChg>
      <pc:sldChg chg="modSp">
        <pc:chgData name="Alvarado, Jenniffer (MMA)" userId="S::jenniffer.alvarado@marshmma.com::8885d74d-4c07-406f-b51c-c44d6e8627c8" providerId="AD" clId="Web-{77B29879-5B9F-B92C-FBBA-482E41062373}" dt="2026-08-31T10:05:34.832" v="109" actId="1076"/>
        <pc:sldMkLst>
          <pc:docMk/>
          <pc:sldMk cId="2413405972" sldId="398"/>
        </pc:sldMkLst>
        <pc:graphicFrameChg chg="mod modGraphic">
          <ac:chgData name="Alvarado, Jenniffer (MMA)" userId="S::jenniffer.alvarado@marshmma.com::8885d74d-4c07-406f-b51c-c44d6e8627c8" providerId="AD" clId="Web-{77B29879-5B9F-B92C-FBBA-482E41062373}" dt="2026-08-31T10:05:34.832" v="109" actId="1076"/>
          <ac:graphicFrameMkLst>
            <pc:docMk/>
            <pc:sldMk cId="2413405972" sldId="398"/>
            <ac:graphicFrameMk id="8" creationId="{82D85B70-9446-C643-0E62-C73C7FE78AF8}"/>
          </ac:graphicFrameMkLst>
        </pc:graphicFrameChg>
      </pc:sldChg>
      <pc:sldChg chg="ord">
        <pc:chgData name="Alvarado, Jenniffer (MMA)" userId="S::jenniffer.alvarado@marshmma.com::8885d74d-4c07-406f-b51c-c44d6e8627c8" providerId="AD" clId="Web-{77B29879-5B9F-B92C-FBBA-482E41062373}" dt="2026-08-31T10:05:42.379" v="110"/>
        <pc:sldMkLst>
          <pc:docMk/>
          <pc:sldMk cId="2692990716" sldId="405"/>
        </pc:sldMkLst>
      </pc:sldChg>
      <pc:sldChg chg="modSp">
        <pc:chgData name="Alvarado, Jenniffer (MMA)" userId="S::jenniffer.alvarado@marshmma.com::8885d74d-4c07-406f-b51c-c44d6e8627c8" providerId="AD" clId="Web-{77B29879-5B9F-B92C-FBBA-482E41062373}" dt="2026-08-31T09:58:15.487" v="61" actId="1076"/>
        <pc:sldMkLst>
          <pc:docMk/>
          <pc:sldMk cId="46836995" sldId="419"/>
        </pc:sldMkLst>
        <pc:spChg chg="mod">
          <ac:chgData name="Alvarado, Jenniffer (MMA)" userId="S::jenniffer.alvarado@marshmma.com::8885d74d-4c07-406f-b51c-c44d6e8627c8" providerId="AD" clId="Web-{77B29879-5B9F-B92C-FBBA-482E41062373}" dt="2026-08-31T09:52:19.428" v="26" actId="1076"/>
          <ac:spMkLst>
            <pc:docMk/>
            <pc:sldMk cId="46836995" sldId="419"/>
            <ac:spMk id="3" creationId="{8A6A77C0-FE5D-36C8-253C-2002191D036A}"/>
          </ac:spMkLst>
        </pc:spChg>
        <pc:spChg chg="mod">
          <ac:chgData name="Alvarado, Jenniffer (MMA)" userId="S::jenniffer.alvarado@marshmma.com::8885d74d-4c07-406f-b51c-c44d6e8627c8" providerId="AD" clId="Web-{77B29879-5B9F-B92C-FBBA-482E41062373}" dt="2026-08-31T09:57:39.189" v="58" actId="1076"/>
          <ac:spMkLst>
            <pc:docMk/>
            <pc:sldMk cId="46836995" sldId="419"/>
            <ac:spMk id="5" creationId="{1C14F44C-F45B-B327-1D44-1535ECAC3729}"/>
          </ac:spMkLst>
        </pc:spChg>
        <pc:spChg chg="mod">
          <ac:chgData name="Alvarado, Jenniffer (MMA)" userId="S::jenniffer.alvarado@marshmma.com::8885d74d-4c07-406f-b51c-c44d6e8627c8" providerId="AD" clId="Web-{77B29879-5B9F-B92C-FBBA-482E41062373}" dt="2026-08-31T09:53:34.665" v="35" actId="1076"/>
          <ac:spMkLst>
            <pc:docMk/>
            <pc:sldMk cId="46836995" sldId="419"/>
            <ac:spMk id="7" creationId="{2B21C7D0-8357-68BB-DC44-19ED74593922}"/>
          </ac:spMkLst>
        </pc:spChg>
        <pc:spChg chg="mod">
          <ac:chgData name="Alvarado, Jenniffer (MMA)" userId="S::jenniffer.alvarado@marshmma.com::8885d74d-4c07-406f-b51c-c44d6e8627c8" providerId="AD" clId="Web-{77B29879-5B9F-B92C-FBBA-482E41062373}" dt="2026-08-31T09:50:07.313" v="12" actId="1076"/>
          <ac:spMkLst>
            <pc:docMk/>
            <pc:sldMk cId="46836995" sldId="419"/>
            <ac:spMk id="8" creationId="{60311278-26BD-ECDD-F130-9BD5F818B88C}"/>
          </ac:spMkLst>
        </pc:spChg>
        <pc:spChg chg="mod">
          <ac:chgData name="Alvarado, Jenniffer (MMA)" userId="S::jenniffer.alvarado@marshmma.com::8885d74d-4c07-406f-b51c-c44d6e8627c8" providerId="AD" clId="Web-{77B29879-5B9F-B92C-FBBA-482E41062373}" dt="2026-08-31T09:52:03.536" v="23" actId="1076"/>
          <ac:spMkLst>
            <pc:docMk/>
            <pc:sldMk cId="46836995" sldId="419"/>
            <ac:spMk id="11" creationId="{456D9154-4DC0-5161-0A90-AEB247A074D2}"/>
          </ac:spMkLst>
        </pc:spChg>
        <pc:spChg chg="mod">
          <ac:chgData name="Alvarado, Jenniffer (MMA)" userId="S::jenniffer.alvarado@marshmma.com::8885d74d-4c07-406f-b51c-c44d6e8627c8" providerId="AD" clId="Web-{77B29879-5B9F-B92C-FBBA-482E41062373}" dt="2026-08-31T09:51:35.879" v="20" actId="1076"/>
          <ac:spMkLst>
            <pc:docMk/>
            <pc:sldMk cId="46836995" sldId="419"/>
            <ac:spMk id="14" creationId="{6122406D-C43D-B0D5-E455-44F582B43C0D}"/>
          </ac:spMkLst>
        </pc:spChg>
        <pc:spChg chg="mod">
          <ac:chgData name="Alvarado, Jenniffer (MMA)" userId="S::jenniffer.alvarado@marshmma.com::8885d74d-4c07-406f-b51c-c44d6e8627c8" providerId="AD" clId="Web-{77B29879-5B9F-B92C-FBBA-482E41062373}" dt="2026-08-31T09:56:21.171" v="54" actId="1076"/>
          <ac:spMkLst>
            <pc:docMk/>
            <pc:sldMk cId="46836995" sldId="419"/>
            <ac:spMk id="15" creationId="{CA1C0EF3-7911-10E2-0877-1B0D58B7876A}"/>
          </ac:spMkLst>
        </pc:spChg>
        <pc:spChg chg="mod">
          <ac:chgData name="Alvarado, Jenniffer (MMA)" userId="S::jenniffer.alvarado@marshmma.com::8885d74d-4c07-406f-b51c-c44d6e8627c8" providerId="AD" clId="Web-{77B29879-5B9F-B92C-FBBA-482E41062373}" dt="2026-08-31T09:52:12.224" v="24" actId="1076"/>
          <ac:spMkLst>
            <pc:docMk/>
            <pc:sldMk cId="46836995" sldId="419"/>
            <ac:spMk id="16" creationId="{8159B011-8476-C2FD-3D34-F0B18367783A}"/>
          </ac:spMkLst>
        </pc:spChg>
        <pc:spChg chg="mod">
          <ac:chgData name="Alvarado, Jenniffer (MMA)" userId="S::jenniffer.alvarado@marshmma.com::8885d74d-4c07-406f-b51c-c44d6e8627c8" providerId="AD" clId="Web-{77B29879-5B9F-B92C-FBBA-482E41062373}" dt="2026-08-31T09:55:22.794" v="45" actId="1076"/>
          <ac:spMkLst>
            <pc:docMk/>
            <pc:sldMk cId="46836995" sldId="419"/>
            <ac:spMk id="18" creationId="{486A167E-E812-9E77-747C-9C5A7D4482FC}"/>
          </ac:spMkLst>
        </pc:spChg>
        <pc:spChg chg="mod">
          <ac:chgData name="Alvarado, Jenniffer (MMA)" userId="S::jenniffer.alvarado@marshmma.com::8885d74d-4c07-406f-b51c-c44d6e8627c8" providerId="AD" clId="Web-{77B29879-5B9F-B92C-FBBA-482E41062373}" dt="2026-08-31T09:56:44.094" v="55" actId="1076"/>
          <ac:spMkLst>
            <pc:docMk/>
            <pc:sldMk cId="46836995" sldId="419"/>
            <ac:spMk id="20" creationId="{B48D18E5-6E77-D477-6DE0-A7A272B05759}"/>
          </ac:spMkLst>
        </pc:spChg>
        <pc:spChg chg="mod">
          <ac:chgData name="Alvarado, Jenniffer (MMA)" userId="S::jenniffer.alvarado@marshmma.com::8885d74d-4c07-406f-b51c-c44d6e8627c8" providerId="AD" clId="Web-{77B29879-5B9F-B92C-FBBA-482E41062373}" dt="2026-08-31T09:57:59.346" v="60" actId="1076"/>
          <ac:spMkLst>
            <pc:docMk/>
            <pc:sldMk cId="46836995" sldId="419"/>
            <ac:spMk id="22" creationId="{82E0C1A5-BF8C-5BAC-662B-4229F6B1F505}"/>
          </ac:spMkLst>
        </pc:spChg>
        <pc:spChg chg="mod">
          <ac:chgData name="Alvarado, Jenniffer (MMA)" userId="S::jenniffer.alvarado@marshmma.com::8885d74d-4c07-406f-b51c-c44d6e8627c8" providerId="AD" clId="Web-{77B29879-5B9F-B92C-FBBA-482E41062373}" dt="2026-08-31T09:54:10.229" v="39" actId="1076"/>
          <ac:spMkLst>
            <pc:docMk/>
            <pc:sldMk cId="46836995" sldId="419"/>
            <ac:spMk id="24" creationId="{10B6D596-39CD-8D62-342E-5C383394767A}"/>
          </ac:spMkLst>
        </pc:spChg>
        <pc:spChg chg="mod">
          <ac:chgData name="Alvarado, Jenniffer (MMA)" userId="S::jenniffer.alvarado@marshmma.com::8885d74d-4c07-406f-b51c-c44d6e8627c8" providerId="AD" clId="Web-{77B29879-5B9F-B92C-FBBA-482E41062373}" dt="2026-08-31T09:53:04.132" v="32" actId="1076"/>
          <ac:spMkLst>
            <pc:docMk/>
            <pc:sldMk cId="46836995" sldId="419"/>
            <ac:spMk id="26" creationId="{A03DE74A-13DD-EC73-DA0B-94B1737C4E08}"/>
          </ac:spMkLst>
        </pc:spChg>
        <pc:spChg chg="mod">
          <ac:chgData name="Alvarado, Jenniffer (MMA)" userId="S::jenniffer.alvarado@marshmma.com::8885d74d-4c07-406f-b51c-c44d6e8627c8" providerId="AD" clId="Web-{77B29879-5B9F-B92C-FBBA-482E41062373}" dt="2026-08-31T09:52:30.069" v="28" actId="1076"/>
          <ac:spMkLst>
            <pc:docMk/>
            <pc:sldMk cId="46836995" sldId="419"/>
            <ac:spMk id="27" creationId="{04B3D279-6C85-D0EE-7A87-22A6FB860558}"/>
          </ac:spMkLst>
        </pc:spChg>
        <pc:spChg chg="mod">
          <ac:chgData name="Alvarado, Jenniffer (MMA)" userId="S::jenniffer.alvarado@marshmma.com::8885d74d-4c07-406f-b51c-c44d6e8627c8" providerId="AD" clId="Web-{77B29879-5B9F-B92C-FBBA-482E41062373}" dt="2026-08-31T09:51:45.239" v="21" actId="1076"/>
          <ac:spMkLst>
            <pc:docMk/>
            <pc:sldMk cId="46836995" sldId="419"/>
            <ac:spMk id="28" creationId="{6C4AF2E4-73A3-56FA-F4CA-5B29F4C92F89}"/>
          </ac:spMkLst>
        </pc:spChg>
        <pc:spChg chg="mod">
          <ac:chgData name="Alvarado, Jenniffer (MMA)" userId="S::jenniffer.alvarado@marshmma.com::8885d74d-4c07-406f-b51c-c44d6e8627c8" providerId="AD" clId="Web-{77B29879-5B9F-B92C-FBBA-482E41062373}" dt="2026-08-31T09:49:51" v="10" actId="1076"/>
          <ac:spMkLst>
            <pc:docMk/>
            <pc:sldMk cId="46836995" sldId="419"/>
            <ac:spMk id="29" creationId="{448B50F4-473D-3ED1-5EA8-B788A0284C43}"/>
          </ac:spMkLst>
        </pc:spChg>
        <pc:spChg chg="mod">
          <ac:chgData name="Alvarado, Jenniffer (MMA)" userId="S::jenniffer.alvarado@marshmma.com::8885d74d-4c07-406f-b51c-c44d6e8627c8" providerId="AD" clId="Web-{77B29879-5B9F-B92C-FBBA-482E41062373}" dt="2026-08-31T09:55:37.966" v="47" actId="1076"/>
          <ac:spMkLst>
            <pc:docMk/>
            <pc:sldMk cId="46836995" sldId="419"/>
            <ac:spMk id="30" creationId="{1CA299FE-3E2F-1AD8-30E5-9A524A320C17}"/>
          </ac:spMkLst>
        </pc:spChg>
        <pc:spChg chg="mod">
          <ac:chgData name="Alvarado, Jenniffer (MMA)" userId="S::jenniffer.alvarado@marshmma.com::8885d74d-4c07-406f-b51c-c44d6e8627c8" providerId="AD" clId="Web-{77B29879-5B9F-B92C-FBBA-482E41062373}" dt="2026-08-31T09:58:15.487" v="61" actId="1076"/>
          <ac:spMkLst>
            <pc:docMk/>
            <pc:sldMk cId="46836995" sldId="419"/>
            <ac:spMk id="32" creationId="{B2259098-6C66-B7E1-0E62-E2A6E277AA99}"/>
          </ac:spMkLst>
        </pc:spChg>
        <pc:spChg chg="mod">
          <ac:chgData name="Alvarado, Jenniffer (MMA)" userId="S::jenniffer.alvarado@marshmma.com::8885d74d-4c07-406f-b51c-c44d6e8627c8" providerId="AD" clId="Web-{77B29879-5B9F-B92C-FBBA-482E41062373}" dt="2026-08-31T09:51:54.677" v="22" actId="1076"/>
          <ac:spMkLst>
            <pc:docMk/>
            <pc:sldMk cId="46836995" sldId="419"/>
            <ac:spMk id="33" creationId="{3BC70D8F-1A34-5041-F123-A7C1DC68D7A5}"/>
          </ac:spMkLst>
        </pc:spChg>
        <pc:spChg chg="mod">
          <ac:chgData name="Alvarado, Jenniffer (MMA)" userId="S::jenniffer.alvarado@marshmma.com::8885d74d-4c07-406f-b51c-c44d6e8627c8" providerId="AD" clId="Web-{77B29879-5B9F-B92C-FBBA-482E41062373}" dt="2026-08-31T09:49:46.062" v="9" actId="1076"/>
          <ac:spMkLst>
            <pc:docMk/>
            <pc:sldMk cId="46836995" sldId="419"/>
            <ac:spMk id="34" creationId="{4D32E0E2-DF26-BFF5-B7A1-E40AB1673002}"/>
          </ac:spMkLst>
        </pc:spChg>
        <pc:spChg chg="mod">
          <ac:chgData name="Alvarado, Jenniffer (MMA)" userId="S::jenniffer.alvarado@marshmma.com::8885d74d-4c07-406f-b51c-c44d6e8627c8" providerId="AD" clId="Web-{77B29879-5B9F-B92C-FBBA-482E41062373}" dt="2026-08-31T09:57:53.299" v="59" actId="1076"/>
          <ac:spMkLst>
            <pc:docMk/>
            <pc:sldMk cId="46836995" sldId="419"/>
            <ac:spMk id="35" creationId="{1FA11F2B-7904-4B0A-B52D-394DDF152050}"/>
          </ac:spMkLst>
        </pc:spChg>
        <pc:spChg chg="mod">
          <ac:chgData name="Alvarado, Jenniffer (MMA)" userId="S::jenniffer.alvarado@marshmma.com::8885d74d-4c07-406f-b51c-c44d6e8627c8" providerId="AD" clId="Web-{77B29879-5B9F-B92C-FBBA-482E41062373}" dt="2026-08-31T09:57:26.126" v="57" actId="1076"/>
          <ac:spMkLst>
            <pc:docMk/>
            <pc:sldMk cId="46836995" sldId="419"/>
            <ac:spMk id="44" creationId="{07E7C761-E6A4-0494-FC22-267EDB4CB190}"/>
          </ac:spMkLst>
        </pc:spChg>
      </pc:sldChg>
      <pc:sldChg chg="modSp">
        <pc:chgData name="Alvarado, Jenniffer (MMA)" userId="S::jenniffer.alvarado@marshmma.com::8885d74d-4c07-406f-b51c-c44d6e8627c8" providerId="AD" clId="Web-{77B29879-5B9F-B92C-FBBA-482E41062373}" dt="2026-08-31T10:06:47.600" v="122" actId="20577"/>
        <pc:sldMkLst>
          <pc:docMk/>
          <pc:sldMk cId="2507367262" sldId="420"/>
        </pc:sldMkLst>
        <pc:spChg chg="mod">
          <ac:chgData name="Alvarado, Jenniffer (MMA)" userId="S::jenniffer.alvarado@marshmma.com::8885d74d-4c07-406f-b51c-c44d6e8627c8" providerId="AD" clId="Web-{77B29879-5B9F-B92C-FBBA-482E41062373}" dt="2026-08-31T10:06:47.600" v="122" actId="20577"/>
          <ac:spMkLst>
            <pc:docMk/>
            <pc:sldMk cId="2507367262" sldId="420"/>
            <ac:spMk id="7" creationId="{47C90C4D-522B-307A-6954-A61B680D06D3}"/>
          </ac:spMkLst>
        </pc:spChg>
      </pc:sldChg>
    </pc:docChg>
  </pc:docChgLst>
  <pc:docChgLst>
    <pc:chgData clId="Web-{00000000-0000-0000-0000-000000000000}"/>
    <pc:docChg chg="modSld">
      <pc:chgData name="" userId="" providerId="" clId="Web-{00000000-0000-0000-0000-000000000000}" dt="2026-08-19T20:30:27.723" v="1" actId="20577"/>
      <pc:docMkLst>
        <pc:docMk/>
      </pc:docMkLst>
      <pc:sldChg chg="modSp">
        <pc:chgData name="" userId="" providerId="" clId="Web-{00000000-0000-0000-0000-000000000000}" dt="2026-08-19T20:30:27.723" v="1" actId="20577"/>
        <pc:sldMkLst>
          <pc:docMk/>
          <pc:sldMk cId="4289316594" sldId="365"/>
        </pc:sldMkLst>
        <pc:spChg chg="mod">
          <ac:chgData name="" userId="" providerId="" clId="Web-{00000000-0000-0000-0000-000000000000}" dt="2026-08-19T20:30:27.723" v="1" actId="20577"/>
          <ac:spMkLst>
            <pc:docMk/>
            <pc:sldMk cId="4289316594" sldId="365"/>
            <ac:spMk id="12" creationId="{FECA6BDE-9E3C-3A7D-22EA-683D36439F66}"/>
          </ac:spMkLst>
        </pc:spChg>
      </pc:sldChg>
    </pc:docChg>
  </pc:docChgLst>
  <pc:docChgLst>
    <pc:chgData name="Terlecky, Alex (MMA)" userId="S::alex.terlecky@marshmma.com::356e0f15-fc56-4a28-962f-ddcdcae9ac45" providerId="AD" clId="Web-{8707930B-C174-8D73-BBF6-BF505DD9E808}"/>
    <pc:docChg chg="modSld">
      <pc:chgData name="Terlecky, Alex (MMA)" userId="S::alex.terlecky@marshmma.com::356e0f15-fc56-4a28-962f-ddcdcae9ac45" providerId="AD" clId="Web-{8707930B-C174-8D73-BBF6-BF505DD9E808}" dt="2026-08-20T21:38:54.859" v="28" actId="1076"/>
      <pc:docMkLst>
        <pc:docMk/>
      </pc:docMkLst>
      <pc:sldChg chg="modSp">
        <pc:chgData name="Terlecky, Alex (MMA)" userId="S::alex.terlecky@marshmma.com::356e0f15-fc56-4a28-962f-ddcdcae9ac45" providerId="AD" clId="Web-{8707930B-C174-8D73-BBF6-BF505DD9E808}" dt="2026-08-20T21:36:27.062" v="0" actId="20577"/>
        <pc:sldMkLst>
          <pc:docMk/>
          <pc:sldMk cId="3285564297" sldId="382"/>
        </pc:sldMkLst>
        <pc:spChg chg="mod">
          <ac:chgData name="Terlecky, Alex (MMA)" userId="S::alex.terlecky@marshmma.com::356e0f15-fc56-4a28-962f-ddcdcae9ac45" providerId="AD" clId="Web-{8707930B-C174-8D73-BBF6-BF505DD9E808}" dt="2026-08-20T21:36:27.062" v="0" actId="20577"/>
          <ac:spMkLst>
            <pc:docMk/>
            <pc:sldMk cId="3285564297" sldId="382"/>
            <ac:spMk id="14" creationId="{D4C6A3C7-9919-5047-E952-58971557ADCC}"/>
          </ac:spMkLst>
        </pc:spChg>
      </pc:sldChg>
      <pc:sldChg chg="delSp modSp">
        <pc:chgData name="Terlecky, Alex (MMA)" userId="S::alex.terlecky@marshmma.com::356e0f15-fc56-4a28-962f-ddcdcae9ac45" providerId="AD" clId="Web-{8707930B-C174-8D73-BBF6-BF505DD9E808}" dt="2026-08-20T21:38:54.859" v="28" actId="1076"/>
        <pc:sldMkLst>
          <pc:docMk/>
          <pc:sldMk cId="46836995" sldId="419"/>
        </pc:sldMkLst>
        <pc:spChg chg="mod">
          <ac:chgData name="Terlecky, Alex (MMA)" userId="S::alex.terlecky@marshmma.com::356e0f15-fc56-4a28-962f-ddcdcae9ac45" providerId="AD" clId="Web-{8707930B-C174-8D73-BBF6-BF505DD9E808}" dt="2026-08-20T21:38:39.359" v="16" actId="1076"/>
          <ac:spMkLst>
            <pc:docMk/>
            <pc:sldMk cId="46836995" sldId="419"/>
            <ac:spMk id="15" creationId="{CA1C0EF3-7911-10E2-0877-1B0D58B7876A}"/>
          </ac:spMkLst>
        </pc:spChg>
        <pc:spChg chg="mod">
          <ac:chgData name="Terlecky, Alex (MMA)" userId="S::alex.terlecky@marshmma.com::356e0f15-fc56-4a28-962f-ddcdcae9ac45" providerId="AD" clId="Web-{8707930B-C174-8D73-BBF6-BF505DD9E808}" dt="2026-08-20T21:38:39.375" v="17" actId="1076"/>
          <ac:spMkLst>
            <pc:docMk/>
            <pc:sldMk cId="46836995" sldId="419"/>
            <ac:spMk id="18" creationId="{486A167E-E812-9E77-747C-9C5A7D4482FC}"/>
          </ac:spMkLst>
        </pc:spChg>
        <pc:spChg chg="mod">
          <ac:chgData name="Terlecky, Alex (MMA)" userId="S::alex.terlecky@marshmma.com::356e0f15-fc56-4a28-962f-ddcdcae9ac45" providerId="AD" clId="Web-{8707930B-C174-8D73-BBF6-BF505DD9E808}" dt="2026-08-20T21:38:39.390" v="18" actId="1076"/>
          <ac:spMkLst>
            <pc:docMk/>
            <pc:sldMk cId="46836995" sldId="419"/>
            <ac:spMk id="20" creationId="{B48D18E5-6E77-D477-6DE0-A7A272B05759}"/>
          </ac:spMkLst>
        </pc:spChg>
        <pc:spChg chg="mod">
          <ac:chgData name="Terlecky, Alex (MMA)" userId="S::alex.terlecky@marshmma.com::356e0f15-fc56-4a28-962f-ddcdcae9ac45" providerId="AD" clId="Web-{8707930B-C174-8D73-BBF6-BF505DD9E808}" dt="2026-08-20T21:38:54.765" v="22" actId="1076"/>
          <ac:spMkLst>
            <pc:docMk/>
            <pc:sldMk cId="46836995" sldId="419"/>
            <ac:spMk id="22" creationId="{82E0C1A5-BF8C-5BAC-662B-4229F6B1F505}"/>
          </ac:spMkLst>
        </pc:spChg>
        <pc:spChg chg="mod">
          <ac:chgData name="Terlecky, Alex (MMA)" userId="S::alex.terlecky@marshmma.com::356e0f15-fc56-4a28-962f-ddcdcae9ac45" providerId="AD" clId="Web-{8707930B-C174-8D73-BBF6-BF505DD9E808}" dt="2026-08-20T21:38:54.781" v="23" actId="1076"/>
          <ac:spMkLst>
            <pc:docMk/>
            <pc:sldMk cId="46836995" sldId="419"/>
            <ac:spMk id="24" creationId="{10B6D596-39CD-8D62-342E-5C383394767A}"/>
          </ac:spMkLst>
        </pc:spChg>
        <pc:spChg chg="mod">
          <ac:chgData name="Terlecky, Alex (MMA)" userId="S::alex.terlecky@marshmma.com::356e0f15-fc56-4a28-962f-ddcdcae9ac45" providerId="AD" clId="Web-{8707930B-C174-8D73-BBF6-BF505DD9E808}" dt="2026-08-20T21:38:39.406" v="19" actId="1076"/>
          <ac:spMkLst>
            <pc:docMk/>
            <pc:sldMk cId="46836995" sldId="419"/>
            <ac:spMk id="26" creationId="{A03DE74A-13DD-EC73-DA0B-94B1737C4E08}"/>
          </ac:spMkLst>
        </pc:spChg>
        <pc:spChg chg="mod">
          <ac:chgData name="Terlecky, Alex (MMA)" userId="S::alex.terlecky@marshmma.com::356e0f15-fc56-4a28-962f-ddcdcae9ac45" providerId="AD" clId="Web-{8707930B-C174-8D73-BBF6-BF505DD9E808}" dt="2026-08-20T21:38:39.422" v="20" actId="1076"/>
          <ac:spMkLst>
            <pc:docMk/>
            <pc:sldMk cId="46836995" sldId="419"/>
            <ac:spMk id="30" creationId="{1CA299FE-3E2F-1AD8-30E5-9A524A320C17}"/>
          </ac:spMkLst>
        </pc:spChg>
        <pc:spChg chg="mod">
          <ac:chgData name="Terlecky, Alex (MMA)" userId="S::alex.terlecky@marshmma.com::356e0f15-fc56-4a28-962f-ddcdcae9ac45" providerId="AD" clId="Web-{8707930B-C174-8D73-BBF6-BF505DD9E808}" dt="2026-08-20T21:38:54.797" v="24" actId="1076"/>
          <ac:spMkLst>
            <pc:docMk/>
            <pc:sldMk cId="46836995" sldId="419"/>
            <ac:spMk id="32" creationId="{B2259098-6C66-B7E1-0E62-E2A6E277AA99}"/>
          </ac:spMkLst>
        </pc:spChg>
        <pc:spChg chg="mod">
          <ac:chgData name="Terlecky, Alex (MMA)" userId="S::alex.terlecky@marshmma.com::356e0f15-fc56-4a28-962f-ddcdcae9ac45" providerId="AD" clId="Web-{8707930B-C174-8D73-BBF6-BF505DD9E808}" dt="2026-08-20T21:38:54.828" v="26" actId="1076"/>
          <ac:spMkLst>
            <pc:docMk/>
            <pc:sldMk cId="46836995" sldId="419"/>
            <ac:spMk id="40" creationId="{FB524663-01F3-4DCF-74D7-004CDBD4C0D5}"/>
          </ac:spMkLst>
        </pc:spChg>
        <pc:spChg chg="mod">
          <ac:chgData name="Terlecky, Alex (MMA)" userId="S::alex.terlecky@marshmma.com::356e0f15-fc56-4a28-962f-ddcdcae9ac45" providerId="AD" clId="Web-{8707930B-C174-8D73-BBF6-BF505DD9E808}" dt="2026-08-20T21:38:54.859" v="28" actId="1076"/>
          <ac:spMkLst>
            <pc:docMk/>
            <pc:sldMk cId="46836995" sldId="419"/>
            <ac:spMk id="44" creationId="{07E7C761-E6A4-0494-FC22-267EDB4CB190}"/>
          </ac:spMkLst>
        </pc:spChg>
      </pc:sldChg>
    </pc:docChg>
  </pc:docChgLst>
  <pc:docChgLst>
    <pc:chgData name="Holdren, Ana (MMA)" userId="S::ana.holdren@marshmma.com::ea52cdb0-8e7c-4fab-bdd3-a3f6cb10787e" providerId="AD" clId="Web-{00000000-0000-0000-0000-000000000000}"/>
    <pc:docChg chg="modSld">
      <pc:chgData name="Holdren, Ana (MMA)" userId="S::ana.holdren@marshmma.com::ea52cdb0-8e7c-4fab-bdd3-a3f6cb10787e" providerId="AD" clId="Web-{00000000-0000-0000-0000-000000000000}" dt="2026-08-24T17:16:35.793" v="132" actId="20577"/>
      <pc:docMkLst>
        <pc:docMk/>
      </pc:docMkLst>
      <pc:sldChg chg="modSp">
        <pc:chgData name="Holdren, Ana (MMA)" userId="S::ana.holdren@marshmma.com::ea52cdb0-8e7c-4fab-bdd3-a3f6cb10787e" providerId="AD" clId="Web-{00000000-0000-0000-0000-000000000000}" dt="2026-08-24T17:09:48.764" v="13" actId="1076"/>
        <pc:sldMkLst>
          <pc:docMk/>
          <pc:sldMk cId="3116257330" sldId="394"/>
        </pc:sldMkLst>
      </pc:sldChg>
      <pc:sldChg chg="modSp">
        <pc:chgData name="Holdren, Ana (MMA)" userId="S::ana.holdren@marshmma.com::ea52cdb0-8e7c-4fab-bdd3-a3f6cb10787e" providerId="AD" clId="Web-{00000000-0000-0000-0000-000000000000}" dt="2026-08-24T17:13:25.294" v="24" actId="1076"/>
        <pc:sldMkLst>
          <pc:docMk/>
          <pc:sldMk cId="1683628572" sldId="395"/>
        </pc:sldMkLst>
        <pc:spChg chg="mod">
          <ac:chgData name="Holdren, Ana (MMA)" userId="S::ana.holdren@marshmma.com::ea52cdb0-8e7c-4fab-bdd3-a3f6cb10787e" providerId="AD" clId="Web-{00000000-0000-0000-0000-000000000000}" dt="2026-08-24T17:13:15.294" v="23" actId="20577"/>
          <ac:spMkLst>
            <pc:docMk/>
            <pc:sldMk cId="1683628572" sldId="395"/>
            <ac:spMk id="3" creationId="{69B7E619-6301-DE0D-7365-EA8DF73B7C32}"/>
          </ac:spMkLst>
        </pc:spChg>
        <pc:graphicFrameChg chg="mod">
          <ac:chgData name="Holdren, Ana (MMA)" userId="S::ana.holdren@marshmma.com::ea52cdb0-8e7c-4fab-bdd3-a3f6cb10787e" providerId="AD" clId="Web-{00000000-0000-0000-0000-000000000000}" dt="2026-08-24T17:13:25.294" v="24" actId="1076"/>
          <ac:graphicFrameMkLst>
            <pc:docMk/>
            <pc:sldMk cId="1683628572" sldId="395"/>
            <ac:graphicFrameMk id="5" creationId="{416FE2B3-3CC3-252B-B762-E029D9E14809}"/>
          </ac:graphicFrameMkLst>
        </pc:graphicFrameChg>
      </pc:sldChg>
      <pc:sldChg chg="modSp">
        <pc:chgData name="Holdren, Ana (MMA)" userId="S::ana.holdren@marshmma.com::ea52cdb0-8e7c-4fab-bdd3-a3f6cb10787e" providerId="AD" clId="Web-{00000000-0000-0000-0000-000000000000}" dt="2026-08-24T17:09:39.123" v="11" actId="1076"/>
        <pc:sldMkLst>
          <pc:docMk/>
          <pc:sldMk cId="450526264" sldId="396"/>
        </pc:sldMkLst>
      </pc:sldChg>
      <pc:sldChg chg="addSp delSp modSp">
        <pc:chgData name="Holdren, Ana (MMA)" userId="S::ana.holdren@marshmma.com::ea52cdb0-8e7c-4fab-bdd3-a3f6cb10787e" providerId="AD" clId="Web-{00000000-0000-0000-0000-000000000000}" dt="2026-08-24T17:09:16.155" v="9" actId="1076"/>
        <pc:sldMkLst>
          <pc:docMk/>
          <pc:sldMk cId="1631442595" sldId="397"/>
        </pc:sldMkLst>
      </pc:sldChg>
      <pc:sldChg chg="modSp">
        <pc:chgData name="Holdren, Ana (MMA)" userId="S::ana.holdren@marshmma.com::ea52cdb0-8e7c-4fab-bdd3-a3f6cb10787e" providerId="AD" clId="Web-{00000000-0000-0000-0000-000000000000}" dt="2026-08-24T17:09:35.279" v="10" actId="1076"/>
        <pc:sldMkLst>
          <pc:docMk/>
          <pc:sldMk cId="3872559892" sldId="404"/>
        </pc:sldMkLst>
      </pc:sldChg>
      <pc:sldChg chg="addSp delSp modSp">
        <pc:chgData name="Holdren, Ana (MMA)" userId="S::ana.holdren@marshmma.com::ea52cdb0-8e7c-4fab-bdd3-a3f6cb10787e" providerId="AD" clId="Web-{00000000-0000-0000-0000-000000000000}" dt="2026-08-24T17:16:35.793" v="132" actId="20577"/>
        <pc:sldMkLst>
          <pc:docMk/>
          <pc:sldMk cId="2692990716" sldId="405"/>
        </pc:sldMkLst>
        <pc:spChg chg="mod">
          <ac:chgData name="Holdren, Ana (MMA)" userId="S::ana.holdren@marshmma.com::ea52cdb0-8e7c-4fab-bdd3-a3f6cb10787e" providerId="AD" clId="Web-{00000000-0000-0000-0000-000000000000}" dt="2026-08-24T17:16:35.793" v="132" actId="20577"/>
          <ac:spMkLst>
            <pc:docMk/>
            <pc:sldMk cId="2692990716" sldId="405"/>
            <ac:spMk id="3" creationId="{9D54A532-FAF6-17C6-9C71-DA803F2A9D9D}"/>
          </ac:spMkLst>
        </pc:spChg>
      </pc:sldChg>
    </pc:docChg>
  </pc:docChgLst>
  <pc:docChgLst>
    <pc:chgData clId="Web-{34D1F4B5-8720-42C5-AE1C-F4FFC2AFC2DB}"/>
    <pc:docChg chg="mod">
      <pc:chgData name="" userId="" providerId="" clId="Web-{34D1F4B5-8720-42C5-AE1C-F4FFC2AFC2DB}" dt="2026-08-25T22:09:48.768" v="0"/>
      <pc:docMkLst>
        <pc:docMk/>
      </pc:docMkLst>
    </pc:docChg>
  </pc:docChgLst>
  <pc:docChgLst>
    <pc:chgData name="De Paepe, Joseph (MMA)" userId="S::joseph.de-paepe@marshmma.com::27aa176b-63b3-45e3-8449-b7d0e71722ce" providerId="AD" clId="Web-{44CEBB6F-A149-F429-E061-62019B1185EA}"/>
    <pc:docChg chg="modSld">
      <pc:chgData name="De Paepe, Joseph (MMA)" userId="S::joseph.de-paepe@marshmma.com::27aa176b-63b3-45e3-8449-b7d0e71722ce" providerId="AD" clId="Web-{44CEBB6F-A149-F429-E061-62019B1185EA}" dt="2026-08-24T20:07:55.433" v="247" actId="20577"/>
      <pc:docMkLst>
        <pc:docMk/>
      </pc:docMkLst>
      <pc:sldChg chg="modSp">
        <pc:chgData name="De Paepe, Joseph (MMA)" userId="S::joseph.de-paepe@marshmma.com::27aa176b-63b3-45e3-8449-b7d0e71722ce" providerId="AD" clId="Web-{44CEBB6F-A149-F429-E061-62019B1185EA}" dt="2026-08-24T19:44:57.068" v="26" actId="20577"/>
        <pc:sldMkLst>
          <pc:docMk/>
          <pc:sldMk cId="100232825" sldId="390"/>
        </pc:sldMkLst>
        <pc:spChg chg="mod">
          <ac:chgData name="De Paepe, Joseph (MMA)" userId="S::joseph.de-paepe@marshmma.com::27aa176b-63b3-45e3-8449-b7d0e71722ce" providerId="AD" clId="Web-{44CEBB6F-A149-F429-E061-62019B1185EA}" dt="2026-08-24T19:44:57.068" v="26" actId="20577"/>
          <ac:spMkLst>
            <pc:docMk/>
            <pc:sldMk cId="100232825" sldId="390"/>
            <ac:spMk id="3" creationId="{27237AE4-9024-F88D-A8A1-C8B930414D3B}"/>
          </ac:spMkLst>
        </pc:spChg>
      </pc:sldChg>
      <pc:sldChg chg="modSp">
        <pc:chgData name="De Paepe, Joseph (MMA)" userId="S::joseph.de-paepe@marshmma.com::27aa176b-63b3-45e3-8449-b7d0e71722ce" providerId="AD" clId="Web-{44CEBB6F-A149-F429-E061-62019B1185EA}" dt="2026-08-24T19:55:09.569" v="133" actId="20577"/>
        <pc:sldMkLst>
          <pc:docMk/>
          <pc:sldMk cId="151653909" sldId="392"/>
        </pc:sldMkLst>
        <pc:spChg chg="mod">
          <ac:chgData name="De Paepe, Joseph (MMA)" userId="S::joseph.de-paepe@marshmma.com::27aa176b-63b3-45e3-8449-b7d0e71722ce" providerId="AD" clId="Web-{44CEBB6F-A149-F429-E061-62019B1185EA}" dt="2026-08-24T19:55:09.569" v="133" actId="20577"/>
          <ac:spMkLst>
            <pc:docMk/>
            <pc:sldMk cId="151653909" sldId="392"/>
            <ac:spMk id="3" creationId="{C5FC5D6E-8553-D6D4-DE62-551639914552}"/>
          </ac:spMkLst>
        </pc:spChg>
      </pc:sldChg>
      <pc:sldChg chg="modSp">
        <pc:chgData name="De Paepe, Joseph (MMA)" userId="S::joseph.de-paepe@marshmma.com::27aa176b-63b3-45e3-8449-b7d0e71722ce" providerId="AD" clId="Web-{44CEBB6F-A149-F429-E061-62019B1185EA}" dt="2026-08-24T19:57:47.572" v="160" actId="20577"/>
        <pc:sldMkLst>
          <pc:docMk/>
          <pc:sldMk cId="1683628572" sldId="395"/>
        </pc:sldMkLst>
        <pc:spChg chg="mod">
          <ac:chgData name="De Paepe, Joseph (MMA)" userId="S::joseph.de-paepe@marshmma.com::27aa176b-63b3-45e3-8449-b7d0e71722ce" providerId="AD" clId="Web-{44CEBB6F-A149-F429-E061-62019B1185EA}" dt="2026-08-24T19:57:47.572" v="160" actId="20577"/>
          <ac:spMkLst>
            <pc:docMk/>
            <pc:sldMk cId="1683628572" sldId="395"/>
            <ac:spMk id="3" creationId="{69B7E619-6301-DE0D-7365-EA8DF73B7C32}"/>
          </ac:spMkLst>
        </pc:spChg>
      </pc:sldChg>
      <pc:sldChg chg="modSp">
        <pc:chgData name="De Paepe, Joseph (MMA)" userId="S::joseph.de-paepe@marshmma.com::27aa176b-63b3-45e3-8449-b7d0e71722ce" providerId="AD" clId="Web-{44CEBB6F-A149-F429-E061-62019B1185EA}" dt="2026-08-24T20:00:00.247" v="191" actId="20577"/>
        <pc:sldMkLst>
          <pc:docMk/>
          <pc:sldMk cId="450526264" sldId="396"/>
        </pc:sldMkLst>
        <pc:spChg chg="mod">
          <ac:chgData name="De Paepe, Joseph (MMA)" userId="S::joseph.de-paepe@marshmma.com::27aa176b-63b3-45e3-8449-b7d0e71722ce" providerId="AD" clId="Web-{44CEBB6F-A149-F429-E061-62019B1185EA}" dt="2026-08-24T20:00:00.247" v="191" actId="20577"/>
          <ac:spMkLst>
            <pc:docMk/>
            <pc:sldMk cId="450526264" sldId="396"/>
            <ac:spMk id="3" creationId="{CC56730B-AA8D-6026-9159-6F0D540100E8}"/>
          </ac:spMkLst>
        </pc:spChg>
      </pc:sldChg>
      <pc:sldChg chg="modSp">
        <pc:chgData name="De Paepe, Joseph (MMA)" userId="S::joseph.de-paepe@marshmma.com::27aa176b-63b3-45e3-8449-b7d0e71722ce" providerId="AD" clId="Web-{44CEBB6F-A149-F429-E061-62019B1185EA}" dt="2026-08-24T20:03:34.643" v="206" actId="20577"/>
        <pc:sldMkLst>
          <pc:docMk/>
          <pc:sldMk cId="2413405972" sldId="398"/>
        </pc:sldMkLst>
        <pc:spChg chg="mod">
          <ac:chgData name="De Paepe, Joseph (MMA)" userId="S::joseph.de-paepe@marshmma.com::27aa176b-63b3-45e3-8449-b7d0e71722ce" providerId="AD" clId="Web-{44CEBB6F-A149-F429-E061-62019B1185EA}" dt="2026-08-24T20:03:34.643" v="206" actId="20577"/>
          <ac:spMkLst>
            <pc:docMk/>
            <pc:sldMk cId="2413405972" sldId="398"/>
            <ac:spMk id="3" creationId="{52CC0B77-EEB0-8505-BE9B-4EF672A794D3}"/>
          </ac:spMkLst>
        </pc:spChg>
      </pc:sldChg>
    </pc:docChg>
  </pc:docChgLst>
  <pc:docChgLst>
    <pc:chgData name="Terlecky, Alex (MMA)" userId="S::alex.terlecky@marshmma.com::356e0f15-fc56-4a28-962f-ddcdcae9ac45" providerId="AD" clId="Web-{3D2B9A7A-5B3A-E677-FC98-E1ACAC0DF18F}"/>
    <pc:docChg chg="modSld">
      <pc:chgData name="Terlecky, Alex (MMA)" userId="S::alex.terlecky@marshmma.com::356e0f15-fc56-4a28-962f-ddcdcae9ac45" providerId="AD" clId="Web-{3D2B9A7A-5B3A-E677-FC98-E1ACAC0DF18F}" dt="2026-09-01T22:58:54.962" v="289" actId="20577"/>
      <pc:docMkLst>
        <pc:docMk/>
      </pc:docMkLst>
      <pc:sldChg chg="modSp">
        <pc:chgData name="Terlecky, Alex (MMA)" userId="S::alex.terlecky@marshmma.com::356e0f15-fc56-4a28-962f-ddcdcae9ac45" providerId="AD" clId="Web-{3D2B9A7A-5B3A-E677-FC98-E1ACAC0DF18F}" dt="2026-09-01T22:52:35.929" v="143" actId="20577"/>
        <pc:sldMkLst>
          <pc:docMk/>
          <pc:sldMk cId="3285564297" sldId="382"/>
        </pc:sldMkLst>
        <pc:spChg chg="mod">
          <ac:chgData name="Terlecky, Alex (MMA)" userId="S::alex.terlecky@marshmma.com::356e0f15-fc56-4a28-962f-ddcdcae9ac45" providerId="AD" clId="Web-{3D2B9A7A-5B3A-E677-FC98-E1ACAC0DF18F}" dt="2026-09-01T22:37:47.691" v="2" actId="20577"/>
          <ac:spMkLst>
            <pc:docMk/>
            <pc:sldMk cId="3285564297" sldId="382"/>
            <ac:spMk id="14" creationId="{D4C6A3C7-9919-5047-E952-58971557ADCC}"/>
          </ac:spMkLst>
        </pc:spChg>
        <pc:spChg chg="mod">
          <ac:chgData name="Terlecky, Alex (MMA)" userId="S::alex.terlecky@marshmma.com::356e0f15-fc56-4a28-962f-ddcdcae9ac45" providerId="AD" clId="Web-{3D2B9A7A-5B3A-E677-FC98-E1ACAC0DF18F}" dt="2026-09-01T22:52:35.929" v="143" actId="20577"/>
          <ac:spMkLst>
            <pc:docMk/>
            <pc:sldMk cId="3285564297" sldId="382"/>
            <ac:spMk id="15" creationId="{F8B0948F-BABC-15E9-54B6-700E49C15B23}"/>
          </ac:spMkLst>
        </pc:spChg>
      </pc:sldChg>
      <pc:sldChg chg="modSp">
        <pc:chgData name="Terlecky, Alex (MMA)" userId="S::alex.terlecky@marshmma.com::356e0f15-fc56-4a28-962f-ddcdcae9ac45" providerId="AD" clId="Web-{3D2B9A7A-5B3A-E677-FC98-E1ACAC0DF18F}" dt="2026-09-01T22:58:54.962" v="289" actId="20577"/>
        <pc:sldMkLst>
          <pc:docMk/>
          <pc:sldMk cId="3963499728" sldId="387"/>
        </pc:sldMkLst>
        <pc:spChg chg="mod">
          <ac:chgData name="Terlecky, Alex (MMA)" userId="S::alex.terlecky@marshmma.com::356e0f15-fc56-4a28-962f-ddcdcae9ac45" providerId="AD" clId="Web-{3D2B9A7A-5B3A-E677-FC98-E1ACAC0DF18F}" dt="2026-09-01T22:58:54.962" v="289" actId="20577"/>
          <ac:spMkLst>
            <pc:docMk/>
            <pc:sldMk cId="3963499728" sldId="387"/>
            <ac:spMk id="3" creationId="{F69C6E82-BD90-C20E-3E72-088168C3E977}"/>
          </ac:spMkLst>
        </pc:spChg>
      </pc:sldChg>
      <pc:sldChg chg="modSp">
        <pc:chgData name="Terlecky, Alex (MMA)" userId="S::alex.terlecky@marshmma.com::356e0f15-fc56-4a28-962f-ddcdcae9ac45" providerId="AD" clId="Web-{3D2B9A7A-5B3A-E677-FC98-E1ACAC0DF18F}" dt="2026-09-01T22:43:49.692" v="139" actId="20577"/>
        <pc:sldMkLst>
          <pc:docMk/>
          <pc:sldMk cId="151653909" sldId="392"/>
        </pc:sldMkLst>
        <pc:spChg chg="mod">
          <ac:chgData name="Terlecky, Alex (MMA)" userId="S::alex.terlecky@marshmma.com::356e0f15-fc56-4a28-962f-ddcdcae9ac45" providerId="AD" clId="Web-{3D2B9A7A-5B3A-E677-FC98-E1ACAC0DF18F}" dt="2026-09-01T22:43:49.692" v="139" actId="20577"/>
          <ac:spMkLst>
            <pc:docMk/>
            <pc:sldMk cId="151653909" sldId="392"/>
            <ac:spMk id="3" creationId="{C5FC5D6E-8553-D6D4-DE62-551639914552}"/>
          </ac:spMkLst>
        </pc:spChg>
      </pc:sldChg>
      <pc:sldChg chg="modSp modCm">
        <pc:chgData name="Terlecky, Alex (MMA)" userId="S::alex.terlecky@marshmma.com::356e0f15-fc56-4a28-962f-ddcdcae9ac45" providerId="AD" clId="Web-{3D2B9A7A-5B3A-E677-FC98-E1ACAC0DF18F}" dt="2026-09-01T22:44:39.582" v="142" actId="20577"/>
        <pc:sldMkLst>
          <pc:docMk/>
          <pc:sldMk cId="1631442595" sldId="397"/>
        </pc:sldMkLst>
        <pc:spChg chg="mod">
          <ac:chgData name="Terlecky, Alex (MMA)" userId="S::alex.terlecky@marshmma.com::356e0f15-fc56-4a28-962f-ddcdcae9ac45" providerId="AD" clId="Web-{3D2B9A7A-5B3A-E677-FC98-E1ACAC0DF18F}" dt="2026-09-01T22:44:39.582" v="142" actId="20577"/>
          <ac:spMkLst>
            <pc:docMk/>
            <pc:sldMk cId="1631442595" sldId="397"/>
            <ac:spMk id="3" creationId="{06CD7FF0-51B7-901A-4B13-E23E75AFC5A9}"/>
          </ac:spMkLst>
        </pc:spChg>
        <pc:extLst>
          <p:ext xmlns:p="http://schemas.openxmlformats.org/presentationml/2006/main" uri="{D6D511B9-2390-475A-947B-AFAB55BFBCF1}">
            <pc226:cmChg xmlns:pc226="http://schemas.microsoft.com/office/powerpoint/2022/06/main/command" chg="mod">
              <pc226:chgData name="Terlecky, Alex (MMA)" userId="S::alex.terlecky@marshmma.com::356e0f15-fc56-4a28-962f-ddcdcae9ac45" providerId="AD" clId="Web-{3D2B9A7A-5B3A-E677-FC98-E1ACAC0DF18F}" dt="2026-09-01T22:44:38.895" v="141" actId="20577"/>
              <pc2:cmMkLst xmlns:pc2="http://schemas.microsoft.com/office/powerpoint/2019/9/main/command">
                <pc:docMk/>
                <pc:sldMk cId="1631442595" sldId="397"/>
                <pc2:cmMk id="{9F042BD3-87C3-4692-BC7B-7CB66033B7C5}"/>
              </pc2:cmMkLst>
            </pc226:cmChg>
          </p:ext>
        </pc:extLst>
      </pc:sldChg>
      <pc:sldChg chg="modSp">
        <pc:chgData name="Terlecky, Alex (MMA)" userId="S::alex.terlecky@marshmma.com::356e0f15-fc56-4a28-962f-ddcdcae9ac45" providerId="AD" clId="Web-{3D2B9A7A-5B3A-E677-FC98-E1ACAC0DF18F}" dt="2026-09-01T22:39:04.019" v="18" actId="1076"/>
        <pc:sldMkLst>
          <pc:docMk/>
          <pc:sldMk cId="46836995" sldId="419"/>
        </pc:sldMkLst>
        <pc:spChg chg="mod">
          <ac:chgData name="Terlecky, Alex (MMA)" userId="S::alex.terlecky@marshmma.com::356e0f15-fc56-4a28-962f-ddcdcae9ac45" providerId="AD" clId="Web-{3D2B9A7A-5B3A-E677-FC98-E1ACAC0DF18F}" dt="2026-09-01T22:38:02.551" v="3" actId="1076"/>
          <ac:spMkLst>
            <pc:docMk/>
            <pc:sldMk cId="46836995" sldId="419"/>
            <ac:spMk id="3" creationId="{8A6A77C0-FE5D-36C8-253C-2002191D036A}"/>
          </ac:spMkLst>
        </pc:spChg>
        <pc:spChg chg="mod">
          <ac:chgData name="Terlecky, Alex (MMA)" userId="S::alex.terlecky@marshmma.com::356e0f15-fc56-4a28-962f-ddcdcae9ac45" providerId="AD" clId="Web-{3D2B9A7A-5B3A-E677-FC98-E1ACAC0DF18F}" dt="2026-09-01T22:38:13.754" v="7" actId="1076"/>
          <ac:spMkLst>
            <pc:docMk/>
            <pc:sldMk cId="46836995" sldId="419"/>
            <ac:spMk id="7" creationId="{2B21C7D0-8357-68BB-DC44-19ED74593922}"/>
          </ac:spMkLst>
        </pc:spChg>
        <pc:spChg chg="mod">
          <ac:chgData name="Terlecky, Alex (MMA)" userId="S::alex.terlecky@marshmma.com::356e0f15-fc56-4a28-962f-ddcdcae9ac45" providerId="AD" clId="Web-{3D2B9A7A-5B3A-E677-FC98-E1ACAC0DF18F}" dt="2026-09-01T22:38:22.394" v="8" actId="1076"/>
          <ac:spMkLst>
            <pc:docMk/>
            <pc:sldMk cId="46836995" sldId="419"/>
            <ac:spMk id="15" creationId="{CA1C0EF3-7911-10E2-0877-1B0D58B7876A}"/>
          </ac:spMkLst>
        </pc:spChg>
        <pc:spChg chg="mod">
          <ac:chgData name="Terlecky, Alex (MMA)" userId="S::alex.terlecky@marshmma.com::356e0f15-fc56-4a28-962f-ddcdcae9ac45" providerId="AD" clId="Web-{3D2B9A7A-5B3A-E677-FC98-E1ACAC0DF18F}" dt="2026-09-01T22:38:51.176" v="15" actId="20577"/>
          <ac:spMkLst>
            <pc:docMk/>
            <pc:sldMk cId="46836995" sldId="419"/>
            <ac:spMk id="16" creationId="{8159B011-8476-C2FD-3D34-F0B18367783A}"/>
          </ac:spMkLst>
        </pc:spChg>
        <pc:spChg chg="mod">
          <ac:chgData name="Terlecky, Alex (MMA)" userId="S::alex.terlecky@marshmma.com::356e0f15-fc56-4a28-962f-ddcdcae9ac45" providerId="AD" clId="Web-{3D2B9A7A-5B3A-E677-FC98-E1ACAC0DF18F}" dt="2026-09-01T22:39:04.019" v="18" actId="1076"/>
          <ac:spMkLst>
            <pc:docMk/>
            <pc:sldMk cId="46836995" sldId="419"/>
            <ac:spMk id="18" creationId="{486A167E-E812-9E77-747C-9C5A7D4482FC}"/>
          </ac:spMkLst>
        </pc:spChg>
        <pc:spChg chg="mod">
          <ac:chgData name="Terlecky, Alex (MMA)" userId="S::alex.terlecky@marshmma.com::356e0f15-fc56-4a28-962f-ddcdcae9ac45" providerId="AD" clId="Web-{3D2B9A7A-5B3A-E677-FC98-E1ACAC0DF18F}" dt="2026-09-01T22:38:26.941" v="12" actId="1076"/>
          <ac:spMkLst>
            <pc:docMk/>
            <pc:sldMk cId="46836995" sldId="419"/>
            <ac:spMk id="20" creationId="{B48D18E5-6E77-D477-6DE0-A7A272B05759}"/>
          </ac:spMkLst>
        </pc:spChg>
        <pc:spChg chg="mod">
          <ac:chgData name="Terlecky, Alex (MMA)" userId="S::alex.terlecky@marshmma.com::356e0f15-fc56-4a28-962f-ddcdcae9ac45" providerId="AD" clId="Web-{3D2B9A7A-5B3A-E677-FC98-E1ACAC0DF18F}" dt="2026-09-01T22:38:33.379" v="13" actId="1076"/>
          <ac:spMkLst>
            <pc:docMk/>
            <pc:sldMk cId="46836995" sldId="419"/>
            <ac:spMk id="24" creationId="{10B6D596-39CD-8D62-342E-5C383394767A}"/>
          </ac:spMkLst>
        </pc:spChg>
        <pc:spChg chg="mod">
          <ac:chgData name="Terlecky, Alex (MMA)" userId="S::alex.terlecky@marshmma.com::356e0f15-fc56-4a28-962f-ddcdcae9ac45" providerId="AD" clId="Web-{3D2B9A7A-5B3A-E677-FC98-E1ACAC0DF18F}" dt="2026-09-01T22:38:55.191" v="17" actId="1076"/>
          <ac:spMkLst>
            <pc:docMk/>
            <pc:sldMk cId="46836995" sldId="419"/>
            <ac:spMk id="27" creationId="{04B3D279-6C85-D0EE-7A87-22A6FB860558}"/>
          </ac:spMkLst>
        </pc:spChg>
        <pc:spChg chg="mod">
          <ac:chgData name="Terlecky, Alex (MMA)" userId="S::alex.terlecky@marshmma.com::356e0f15-fc56-4a28-962f-ddcdcae9ac45" providerId="AD" clId="Web-{3D2B9A7A-5B3A-E677-FC98-E1ACAC0DF18F}" dt="2026-09-01T22:38:22.426" v="11" actId="1076"/>
          <ac:spMkLst>
            <pc:docMk/>
            <pc:sldMk cId="46836995" sldId="419"/>
            <ac:spMk id="30" creationId="{1CA299FE-3E2F-1AD8-30E5-9A524A320C17}"/>
          </ac:spMkLst>
        </pc:spChg>
        <pc:spChg chg="mod">
          <ac:chgData name="Terlecky, Alex (MMA)" userId="S::alex.terlecky@marshmma.com::356e0f15-fc56-4a28-962f-ddcdcae9ac45" providerId="AD" clId="Web-{3D2B9A7A-5B3A-E677-FC98-E1ACAC0DF18F}" dt="2026-09-01T22:38:10.207" v="5" actId="1076"/>
          <ac:spMkLst>
            <pc:docMk/>
            <pc:sldMk cId="46836995" sldId="419"/>
            <ac:spMk id="35" creationId="{1FA11F2B-7904-4B0A-B52D-394DDF152050}"/>
          </ac:spMkLst>
        </pc:spChg>
      </pc:sldChg>
    </pc:docChg>
  </pc:docChgLst>
  <pc:docChgLst>
    <pc:chgData name="Lowder, Paula (MMA)" userId="S::paula.lowder@marshmma.com::ca8a35cb-fa38-4f5c-8be3-0e937a3dfb29" providerId="AD" clId="Web-{35FDD5D6-0AED-4585-1070-AE9DB33D6674}"/>
    <pc:docChg chg="modSld">
      <pc:chgData name="Lowder, Paula (MMA)" userId="S::paula.lowder@marshmma.com::ca8a35cb-fa38-4f5c-8be3-0e937a3dfb29" providerId="AD" clId="Web-{35FDD5D6-0AED-4585-1070-AE9DB33D6674}" dt="2026-08-27T20:20:35.083" v="18" actId="20577"/>
      <pc:docMkLst>
        <pc:docMk/>
      </pc:docMkLst>
      <pc:sldChg chg="addSp delSp modSp">
        <pc:chgData name="Lowder, Paula (MMA)" userId="S::paula.lowder@marshmma.com::ca8a35cb-fa38-4f5c-8be3-0e937a3dfb29" providerId="AD" clId="Web-{35FDD5D6-0AED-4585-1070-AE9DB33D6674}" dt="2026-08-27T20:20:35.083" v="18" actId="20577"/>
        <pc:sldMkLst>
          <pc:docMk/>
          <pc:sldMk cId="46836995" sldId="419"/>
        </pc:sldMkLst>
        <pc:spChg chg="mod">
          <ac:chgData name="Lowder, Paula (MMA)" userId="S::paula.lowder@marshmma.com::ca8a35cb-fa38-4f5c-8be3-0e937a3dfb29" providerId="AD" clId="Web-{35FDD5D6-0AED-4585-1070-AE9DB33D6674}" dt="2026-08-27T20:19:40.755" v="0" actId="20577"/>
          <ac:spMkLst>
            <pc:docMk/>
            <pc:sldMk cId="46836995" sldId="419"/>
            <ac:spMk id="20" creationId="{B48D18E5-6E77-D477-6DE0-A7A272B05759}"/>
          </ac:spMkLst>
        </pc:spChg>
        <pc:spChg chg="add del mod">
          <ac:chgData name="Lowder, Paula (MMA)" userId="S::paula.lowder@marshmma.com::ca8a35cb-fa38-4f5c-8be3-0e937a3dfb29" providerId="AD" clId="Web-{35FDD5D6-0AED-4585-1070-AE9DB33D6674}" dt="2026-08-27T20:20:35.083" v="18" actId="20577"/>
          <ac:spMkLst>
            <pc:docMk/>
            <pc:sldMk cId="46836995" sldId="419"/>
            <ac:spMk id="40" creationId="{FB524663-01F3-4DCF-74D7-004CDBD4C0D5}"/>
          </ac:spMkLst>
        </pc:spChg>
      </pc:sldChg>
    </pc:docChg>
  </pc:docChgLst>
  <pc:docChgLst>
    <pc:chgData name="Holdren, Ana (MMA)" userId="S::ana.holdren@marshmma.com::ea52cdb0-8e7c-4fab-bdd3-a3f6cb10787e" providerId="AD" clId="Web-{989C2195-973B-16B3-C1B9-B04EBF956EE6}"/>
    <pc:docChg chg="modSld">
      <pc:chgData name="Holdren, Ana (MMA)" userId="S::ana.holdren@marshmma.com::ea52cdb0-8e7c-4fab-bdd3-a3f6cb10787e" providerId="AD" clId="Web-{989C2195-973B-16B3-C1B9-B04EBF956EE6}" dt="2026-08-25T22:14:31.127" v="11"/>
      <pc:docMkLst>
        <pc:docMk/>
      </pc:docMkLst>
      <pc:sldChg chg="delSp modSp">
        <pc:chgData name="Holdren, Ana (MMA)" userId="S::ana.holdren@marshmma.com::ea52cdb0-8e7c-4fab-bdd3-a3f6cb10787e" providerId="AD" clId="Web-{989C2195-973B-16B3-C1B9-B04EBF956EE6}" dt="2026-08-25T22:14:06.252" v="3"/>
        <pc:sldMkLst>
          <pc:docMk/>
          <pc:sldMk cId="1683628572" sldId="395"/>
        </pc:sldMkLst>
      </pc:sldChg>
      <pc:sldChg chg="delSp">
        <pc:chgData name="Holdren, Ana (MMA)" userId="S::ana.holdren@marshmma.com::ea52cdb0-8e7c-4fab-bdd3-a3f6cb10787e" providerId="AD" clId="Web-{989C2195-973B-16B3-C1B9-B04EBF956EE6}" dt="2026-08-25T22:14:09.142" v="4"/>
        <pc:sldMkLst>
          <pc:docMk/>
          <pc:sldMk cId="450526264" sldId="396"/>
        </pc:sldMkLst>
      </pc:sldChg>
      <pc:sldChg chg="delSp">
        <pc:chgData name="Holdren, Ana (MMA)" userId="S::ana.holdren@marshmma.com::ea52cdb0-8e7c-4fab-bdd3-a3f6cb10787e" providerId="AD" clId="Web-{989C2195-973B-16B3-C1B9-B04EBF956EE6}" dt="2026-08-25T22:14:13.752" v="6"/>
        <pc:sldMkLst>
          <pc:docMk/>
          <pc:sldMk cId="1631442595" sldId="397"/>
        </pc:sldMkLst>
      </pc:sldChg>
      <pc:sldChg chg="delSp">
        <pc:chgData name="Holdren, Ana (MMA)" userId="S::ana.holdren@marshmma.com::ea52cdb0-8e7c-4fab-bdd3-a3f6cb10787e" providerId="AD" clId="Web-{989C2195-973B-16B3-C1B9-B04EBF956EE6}" dt="2026-08-25T22:14:15.923" v="7"/>
        <pc:sldMkLst>
          <pc:docMk/>
          <pc:sldMk cId="2413405972" sldId="398"/>
        </pc:sldMkLst>
      </pc:sldChg>
      <pc:sldChg chg="delSp">
        <pc:chgData name="Holdren, Ana (MMA)" userId="S::ana.holdren@marshmma.com::ea52cdb0-8e7c-4fab-bdd3-a3f6cb10787e" providerId="AD" clId="Web-{989C2195-973B-16B3-C1B9-B04EBF956EE6}" dt="2026-08-25T22:14:10.970" v="5"/>
        <pc:sldMkLst>
          <pc:docMk/>
          <pc:sldMk cId="3872559892" sldId="404"/>
        </pc:sldMkLst>
      </pc:sldChg>
      <pc:sldChg chg="delSp">
        <pc:chgData name="Holdren, Ana (MMA)" userId="S::ana.holdren@marshmma.com::ea52cdb0-8e7c-4fab-bdd3-a3f6cb10787e" providerId="AD" clId="Web-{989C2195-973B-16B3-C1B9-B04EBF956EE6}" dt="2026-08-25T22:14:23.502" v="10"/>
        <pc:sldMkLst>
          <pc:docMk/>
          <pc:sldMk cId="2692990716" sldId="405"/>
        </pc:sldMkLst>
      </pc:sldChg>
      <pc:sldChg chg="delSp">
        <pc:chgData name="Holdren, Ana (MMA)" userId="S::ana.holdren@marshmma.com::ea52cdb0-8e7c-4fab-bdd3-a3f6cb10787e" providerId="AD" clId="Web-{989C2195-973B-16B3-C1B9-B04EBF956EE6}" dt="2026-08-25T22:14:31.127" v="11"/>
        <pc:sldMkLst>
          <pc:docMk/>
          <pc:sldMk cId="1446170755" sldId="406"/>
        </pc:sldMkLst>
      </pc:sldChg>
      <pc:sldChg chg="delSp">
        <pc:chgData name="Holdren, Ana (MMA)" userId="S::ana.holdren@marshmma.com::ea52cdb0-8e7c-4fab-bdd3-a3f6cb10787e" providerId="AD" clId="Web-{989C2195-973B-16B3-C1B9-B04EBF956EE6}" dt="2026-08-25T22:14:18.345" v="8"/>
        <pc:sldMkLst>
          <pc:docMk/>
          <pc:sldMk cId="2507367262" sldId="420"/>
        </pc:sldMkLst>
      </pc:sldChg>
      <pc:sldChg chg="delSp">
        <pc:chgData name="Holdren, Ana (MMA)" userId="S::ana.holdren@marshmma.com::ea52cdb0-8e7c-4fab-bdd3-a3f6cb10787e" providerId="AD" clId="Web-{989C2195-973B-16B3-C1B9-B04EBF956EE6}" dt="2026-08-25T22:14:20.580" v="9"/>
        <pc:sldMkLst>
          <pc:docMk/>
          <pc:sldMk cId="3243555312" sldId="422"/>
        </pc:sldMkLst>
      </pc:sldChg>
    </pc:docChg>
  </pc:docChgLst>
  <pc:docChgLst>
    <pc:chgData name="Holdren, Ana (MMA)" userId="S::ana.holdren@marshmma.com::ea52cdb0-8e7c-4fab-bdd3-a3f6cb10787e" providerId="AD" clId="Web-{AD8F4FEF-9E7D-9F71-6A8F-79AE88AB8D44}"/>
    <pc:docChg chg="modSld">
      <pc:chgData name="Holdren, Ana (MMA)" userId="S::ana.holdren@marshmma.com::ea52cdb0-8e7c-4fab-bdd3-a3f6cb10787e" providerId="AD" clId="Web-{AD8F4FEF-9E7D-9F71-6A8F-79AE88AB8D44}" dt="2026-08-24T17:03:51.777" v="375" actId="20577"/>
      <pc:docMkLst>
        <pc:docMk/>
      </pc:docMkLst>
      <pc:sldChg chg="addSp delSp modSp">
        <pc:chgData name="Holdren, Ana (MMA)" userId="S::ana.holdren@marshmma.com::ea52cdb0-8e7c-4fab-bdd3-a3f6cb10787e" providerId="AD" clId="Web-{AD8F4FEF-9E7D-9F71-6A8F-79AE88AB8D44}" dt="2026-08-24T16:50:31.966" v="144" actId="1076"/>
        <pc:sldMkLst>
          <pc:docMk/>
          <pc:sldMk cId="1537536089" sldId="393"/>
        </pc:sldMkLst>
        <pc:spChg chg="mod">
          <ac:chgData name="Holdren, Ana (MMA)" userId="S::ana.holdren@marshmma.com::ea52cdb0-8e7c-4fab-bdd3-a3f6cb10787e" providerId="AD" clId="Web-{AD8F4FEF-9E7D-9F71-6A8F-79AE88AB8D44}" dt="2026-08-24T16:50:26.372" v="143" actId="1076"/>
          <ac:spMkLst>
            <pc:docMk/>
            <pc:sldMk cId="1537536089" sldId="393"/>
            <ac:spMk id="3" creationId="{14E0372B-8076-5C63-7380-5801AFA007DA}"/>
          </ac:spMkLst>
        </pc:spChg>
      </pc:sldChg>
      <pc:sldChg chg="addSp delSp modSp">
        <pc:chgData name="Holdren, Ana (MMA)" userId="S::ana.holdren@marshmma.com::ea52cdb0-8e7c-4fab-bdd3-a3f6cb10787e" providerId="AD" clId="Web-{AD8F4FEF-9E7D-9F71-6A8F-79AE88AB8D44}" dt="2026-08-24T16:46:36.170" v="128" actId="1076"/>
        <pc:sldMkLst>
          <pc:docMk/>
          <pc:sldMk cId="3116257330" sldId="394"/>
        </pc:sldMkLst>
        <pc:spChg chg="mod">
          <ac:chgData name="Holdren, Ana (MMA)" userId="S::ana.holdren@marshmma.com::ea52cdb0-8e7c-4fab-bdd3-a3f6cb10787e" providerId="AD" clId="Web-{AD8F4FEF-9E7D-9F71-6A8F-79AE88AB8D44}" dt="2026-08-24T16:31:29.640" v="20" actId="14100"/>
          <ac:spMkLst>
            <pc:docMk/>
            <pc:sldMk cId="3116257330" sldId="394"/>
            <ac:spMk id="3" creationId="{F24E818A-4484-F909-85D4-3D6434E0564F}"/>
          </ac:spMkLst>
        </pc:spChg>
      </pc:sldChg>
      <pc:sldChg chg="addSp delSp modSp">
        <pc:chgData name="Holdren, Ana (MMA)" userId="S::ana.holdren@marshmma.com::ea52cdb0-8e7c-4fab-bdd3-a3f6cb10787e" providerId="AD" clId="Web-{AD8F4FEF-9E7D-9F71-6A8F-79AE88AB8D44}" dt="2026-08-24T16:47:34.607" v="132" actId="1076"/>
        <pc:sldMkLst>
          <pc:docMk/>
          <pc:sldMk cId="1683628572" sldId="395"/>
        </pc:sldMkLst>
        <pc:spChg chg="mod">
          <ac:chgData name="Holdren, Ana (MMA)" userId="S::ana.holdren@marshmma.com::ea52cdb0-8e7c-4fab-bdd3-a3f6cb10787e" providerId="AD" clId="Web-{AD8F4FEF-9E7D-9F71-6A8F-79AE88AB8D44}" dt="2026-08-24T16:47:27.623" v="131" actId="1076"/>
          <ac:spMkLst>
            <pc:docMk/>
            <pc:sldMk cId="1683628572" sldId="395"/>
            <ac:spMk id="3" creationId="{69B7E619-6301-DE0D-7365-EA8DF73B7C32}"/>
          </ac:spMkLst>
        </pc:spChg>
        <pc:graphicFrameChg chg="mod modGraphic">
          <ac:chgData name="Holdren, Ana (MMA)" userId="S::ana.holdren@marshmma.com::ea52cdb0-8e7c-4fab-bdd3-a3f6cb10787e" providerId="AD" clId="Web-{AD8F4FEF-9E7D-9F71-6A8F-79AE88AB8D44}" dt="2026-08-24T16:38:12.624" v="82"/>
          <ac:graphicFrameMkLst>
            <pc:docMk/>
            <pc:sldMk cId="1683628572" sldId="395"/>
            <ac:graphicFrameMk id="5" creationId="{416FE2B3-3CC3-252B-B762-E029D9E14809}"/>
          </ac:graphicFrameMkLst>
        </pc:graphicFrameChg>
      </pc:sldChg>
      <pc:sldChg chg="addSp delSp modSp">
        <pc:chgData name="Holdren, Ana (MMA)" userId="S::ana.holdren@marshmma.com::ea52cdb0-8e7c-4fab-bdd3-a3f6cb10787e" providerId="AD" clId="Web-{AD8F4FEF-9E7D-9F71-6A8F-79AE88AB8D44}" dt="2026-08-24T16:47:58.732" v="136" actId="1076"/>
        <pc:sldMkLst>
          <pc:docMk/>
          <pc:sldMk cId="450526264" sldId="396"/>
        </pc:sldMkLst>
        <pc:spChg chg="mod">
          <ac:chgData name="Holdren, Ana (MMA)" userId="S::ana.holdren@marshmma.com::ea52cdb0-8e7c-4fab-bdd3-a3f6cb10787e" providerId="AD" clId="Web-{AD8F4FEF-9E7D-9F71-6A8F-79AE88AB8D44}" dt="2026-08-24T16:47:58.732" v="136" actId="1076"/>
          <ac:spMkLst>
            <pc:docMk/>
            <pc:sldMk cId="450526264" sldId="396"/>
            <ac:spMk id="3" creationId="{CC56730B-AA8D-6026-9159-6F0D540100E8}"/>
          </ac:spMkLst>
        </pc:spChg>
      </pc:sldChg>
      <pc:sldChg chg="addSp modSp modCm">
        <pc:chgData name="Holdren, Ana (MMA)" userId="S::ana.holdren@marshmma.com::ea52cdb0-8e7c-4fab-bdd3-a3f6cb10787e" providerId="AD" clId="Web-{AD8F4FEF-9E7D-9F71-6A8F-79AE88AB8D44}" dt="2026-08-24T17:00:54.809" v="329" actId="1076"/>
        <pc:sldMkLst>
          <pc:docMk/>
          <pc:sldMk cId="1631442595" sldId="397"/>
        </pc:sldMkLst>
        <pc:spChg chg="mod">
          <ac:chgData name="Holdren, Ana (MMA)" userId="S::ana.holdren@marshmma.com::ea52cdb0-8e7c-4fab-bdd3-a3f6cb10787e" providerId="AD" clId="Web-{AD8F4FEF-9E7D-9F71-6A8F-79AE88AB8D44}" dt="2026-08-24T17:00:54.809" v="329" actId="1076"/>
          <ac:spMkLst>
            <pc:docMk/>
            <pc:sldMk cId="1631442595" sldId="397"/>
            <ac:spMk id="3" creationId="{06CD7FF0-51B7-901A-4B13-E23E75AFC5A9}"/>
          </ac:spMkLst>
        </pc:spChg>
        <pc:extLst>
          <p:ext xmlns:p="http://schemas.openxmlformats.org/presentationml/2006/main" uri="{D6D511B9-2390-475A-947B-AFAB55BFBCF1}">
            <pc226:cmChg xmlns:pc226="http://schemas.microsoft.com/office/powerpoint/2022/06/main/command" chg="mod">
              <pc226:chgData name="Holdren, Ana (MMA)" userId="S::ana.holdren@marshmma.com::ea52cdb0-8e7c-4fab-bdd3-a3f6cb10787e" providerId="AD" clId="Web-{AD8F4FEF-9E7D-9F71-6A8F-79AE88AB8D44}" dt="2026-08-24T16:59:28.200" v="321" actId="20577"/>
              <pc2:cmMkLst xmlns:pc2="http://schemas.microsoft.com/office/powerpoint/2019/9/main/command">
                <pc:docMk/>
                <pc:sldMk cId="1631442595" sldId="397"/>
                <pc2:cmMk id="{9F042BD3-87C3-4692-BC7B-7CB66033B7C5}"/>
              </pc2:cmMkLst>
            </pc226:cmChg>
          </p:ext>
        </pc:extLst>
      </pc:sldChg>
      <pc:sldChg chg="addSp modSp">
        <pc:chgData name="Holdren, Ana (MMA)" userId="S::ana.holdren@marshmma.com::ea52cdb0-8e7c-4fab-bdd3-a3f6cb10787e" providerId="AD" clId="Web-{AD8F4FEF-9E7D-9F71-6A8F-79AE88AB8D44}" dt="2026-08-24T17:03:04.434" v="336" actId="1076"/>
        <pc:sldMkLst>
          <pc:docMk/>
          <pc:sldMk cId="2413405972" sldId="398"/>
        </pc:sldMkLst>
        <pc:graphicFrameChg chg="mod modGraphic">
          <ac:chgData name="Holdren, Ana (MMA)" userId="S::ana.holdren@marshmma.com::ea52cdb0-8e7c-4fab-bdd3-a3f6cb10787e" providerId="AD" clId="Web-{AD8F4FEF-9E7D-9F71-6A8F-79AE88AB8D44}" dt="2026-08-24T17:01:35.747" v="333"/>
          <ac:graphicFrameMkLst>
            <pc:docMk/>
            <pc:sldMk cId="2413405972" sldId="398"/>
            <ac:graphicFrameMk id="8" creationId="{82D85B70-9446-C643-0E62-C73C7FE78AF8}"/>
          </ac:graphicFrameMkLst>
        </pc:graphicFrameChg>
      </pc:sldChg>
      <pc:sldChg chg="addSp modSp">
        <pc:chgData name="Holdren, Ana (MMA)" userId="S::ana.holdren@marshmma.com::ea52cdb0-8e7c-4fab-bdd3-a3f6cb10787e" providerId="AD" clId="Web-{AD8F4FEF-9E7D-9F71-6A8F-79AE88AB8D44}" dt="2026-08-24T16:57:19.356" v="207" actId="1076"/>
        <pc:sldMkLst>
          <pc:docMk/>
          <pc:sldMk cId="3872559892" sldId="404"/>
        </pc:sldMkLst>
        <pc:spChg chg="mod">
          <ac:chgData name="Holdren, Ana (MMA)" userId="S::ana.holdren@marshmma.com::ea52cdb0-8e7c-4fab-bdd3-a3f6cb10787e" providerId="AD" clId="Web-{AD8F4FEF-9E7D-9F71-6A8F-79AE88AB8D44}" dt="2026-08-24T16:55:29.700" v="201" actId="1076"/>
          <ac:spMkLst>
            <pc:docMk/>
            <pc:sldMk cId="3872559892" sldId="404"/>
            <ac:spMk id="3" creationId="{A55EF3E5-3A6B-7D3D-A870-62512CCFEC96}"/>
          </ac:spMkLst>
        </pc:spChg>
      </pc:sldChg>
      <pc:sldChg chg="modSp">
        <pc:chgData name="Holdren, Ana (MMA)" userId="S::ana.holdren@marshmma.com::ea52cdb0-8e7c-4fab-bdd3-a3f6cb10787e" providerId="AD" clId="Web-{AD8F4FEF-9E7D-9F71-6A8F-79AE88AB8D44}" dt="2026-08-24T17:03:51.777" v="375" actId="20577"/>
        <pc:sldMkLst>
          <pc:docMk/>
          <pc:sldMk cId="2692990716" sldId="405"/>
        </pc:sldMkLst>
        <pc:spChg chg="mod">
          <ac:chgData name="Holdren, Ana (MMA)" userId="S::ana.holdren@marshmma.com::ea52cdb0-8e7c-4fab-bdd3-a3f6cb10787e" providerId="AD" clId="Web-{AD8F4FEF-9E7D-9F71-6A8F-79AE88AB8D44}" dt="2026-08-24T17:03:51.777" v="375" actId="20577"/>
          <ac:spMkLst>
            <pc:docMk/>
            <pc:sldMk cId="2692990716" sldId="405"/>
            <ac:spMk id="3" creationId="{9D54A532-FAF6-17C6-9C71-DA803F2A9D9D}"/>
          </ac:spMkLst>
        </pc:spChg>
      </pc:sldChg>
    </pc:docChg>
  </pc:docChgLst>
  <pc:docChgLst>
    <pc:chgData name="Kellar, Makenzie (MMA)" userId="S::makenzie.kellar@marshmma.com::e48c2592-4b6a-48d6-bd1c-a3630362c06d" providerId="AD" clId="Web-{3011EC01-F848-B579-8EDF-3A605A5A8701}"/>
    <pc:docChg chg="modSld">
      <pc:chgData name="Kellar, Makenzie (MMA)" userId="S::makenzie.kellar@marshmma.com::e48c2592-4b6a-48d6-bd1c-a3630362c06d" providerId="AD" clId="Web-{3011EC01-F848-B579-8EDF-3A605A5A8701}" dt="2026-08-27T20:43:19.205" v="202" actId="1076"/>
      <pc:docMkLst>
        <pc:docMk/>
      </pc:docMkLst>
      <pc:sldChg chg="addSp delSp modSp">
        <pc:chgData name="Kellar, Makenzie (MMA)" userId="S::makenzie.kellar@marshmma.com::e48c2592-4b6a-48d6-bd1c-a3630362c06d" providerId="AD" clId="Web-{3011EC01-F848-B579-8EDF-3A605A5A8701}" dt="2026-08-27T20:43:19.205" v="202" actId="1076"/>
        <pc:sldMkLst>
          <pc:docMk/>
          <pc:sldMk cId="46836995" sldId="419"/>
        </pc:sldMkLst>
        <pc:spChg chg="mod">
          <ac:chgData name="Kellar, Makenzie (MMA)" userId="S::makenzie.kellar@marshmma.com::e48c2592-4b6a-48d6-bd1c-a3630362c06d" providerId="AD" clId="Web-{3011EC01-F848-B579-8EDF-3A605A5A8701}" dt="2026-08-27T20:43:18.783" v="182" actId="1076"/>
          <ac:spMkLst>
            <pc:docMk/>
            <pc:sldMk cId="46836995" sldId="419"/>
            <ac:spMk id="3" creationId="{8A6A77C0-FE5D-36C8-253C-2002191D036A}"/>
          </ac:spMkLst>
        </pc:spChg>
        <pc:spChg chg="mod">
          <ac:chgData name="Kellar, Makenzie (MMA)" userId="S::makenzie.kellar@marshmma.com::e48c2592-4b6a-48d6-bd1c-a3630362c06d" providerId="AD" clId="Web-{3011EC01-F848-B579-8EDF-3A605A5A8701}" dt="2026-08-27T20:43:18.815" v="183" actId="1076"/>
          <ac:spMkLst>
            <pc:docMk/>
            <pc:sldMk cId="46836995" sldId="419"/>
            <ac:spMk id="5" creationId="{1C14F44C-F45B-B327-1D44-1535ECAC3729}"/>
          </ac:spMkLst>
        </pc:spChg>
        <pc:spChg chg="mod">
          <ac:chgData name="Kellar, Makenzie (MMA)" userId="S::makenzie.kellar@marshmma.com::e48c2592-4b6a-48d6-bd1c-a3630362c06d" providerId="AD" clId="Web-{3011EC01-F848-B579-8EDF-3A605A5A8701}" dt="2026-08-27T20:43:18.924" v="189" actId="1076"/>
          <ac:spMkLst>
            <pc:docMk/>
            <pc:sldMk cId="46836995" sldId="419"/>
            <ac:spMk id="7" creationId="{2B21C7D0-8357-68BB-DC44-19ED74593922}"/>
          </ac:spMkLst>
        </pc:spChg>
        <pc:spChg chg="mod">
          <ac:chgData name="Kellar, Makenzie (MMA)" userId="S::makenzie.kellar@marshmma.com::e48c2592-4b6a-48d6-bd1c-a3630362c06d" providerId="AD" clId="Web-{3011EC01-F848-B579-8EDF-3A605A5A8701}" dt="2026-08-27T20:43:18.940" v="190" actId="1076"/>
          <ac:spMkLst>
            <pc:docMk/>
            <pc:sldMk cId="46836995" sldId="419"/>
            <ac:spMk id="8" creationId="{60311278-26BD-ECDD-F130-9BD5F818B88C}"/>
          </ac:spMkLst>
        </pc:spChg>
        <pc:spChg chg="mod">
          <ac:chgData name="Kellar, Makenzie (MMA)" userId="S::makenzie.kellar@marshmma.com::e48c2592-4b6a-48d6-bd1c-a3630362c06d" providerId="AD" clId="Web-{3011EC01-F848-B579-8EDF-3A605A5A8701}" dt="2026-08-27T20:43:18.971" v="191" actId="1076"/>
          <ac:spMkLst>
            <pc:docMk/>
            <pc:sldMk cId="46836995" sldId="419"/>
            <ac:spMk id="11" creationId="{456D9154-4DC0-5161-0A90-AEB247A074D2}"/>
          </ac:spMkLst>
        </pc:spChg>
        <pc:spChg chg="mod">
          <ac:chgData name="Kellar, Makenzie (MMA)" userId="S::makenzie.kellar@marshmma.com::e48c2592-4b6a-48d6-bd1c-a3630362c06d" providerId="AD" clId="Web-{3011EC01-F848-B579-8EDF-3A605A5A8701}" dt="2026-08-27T20:43:18.830" v="184" actId="1076"/>
          <ac:spMkLst>
            <pc:docMk/>
            <pc:sldMk cId="46836995" sldId="419"/>
            <ac:spMk id="14" creationId="{6122406D-C43D-B0D5-E455-44F582B43C0D}"/>
          </ac:spMkLst>
        </pc:spChg>
        <pc:spChg chg="mod">
          <ac:chgData name="Kellar, Makenzie (MMA)" userId="S::makenzie.kellar@marshmma.com::e48c2592-4b6a-48d6-bd1c-a3630362c06d" providerId="AD" clId="Web-{3011EC01-F848-B579-8EDF-3A605A5A8701}" dt="2026-08-27T20:43:19.002" v="193" actId="1076"/>
          <ac:spMkLst>
            <pc:docMk/>
            <pc:sldMk cId="46836995" sldId="419"/>
            <ac:spMk id="15" creationId="{CA1C0EF3-7911-10E2-0877-1B0D58B7876A}"/>
          </ac:spMkLst>
        </pc:spChg>
        <pc:spChg chg="mod">
          <ac:chgData name="Kellar, Makenzie (MMA)" userId="S::makenzie.kellar@marshmma.com::e48c2592-4b6a-48d6-bd1c-a3630362c06d" providerId="AD" clId="Web-{3011EC01-F848-B579-8EDF-3A605A5A8701}" dt="2026-08-27T20:43:18.987" v="192" actId="1076"/>
          <ac:spMkLst>
            <pc:docMk/>
            <pc:sldMk cId="46836995" sldId="419"/>
            <ac:spMk id="16" creationId="{8159B011-8476-C2FD-3D34-F0B18367783A}"/>
          </ac:spMkLst>
        </pc:spChg>
        <pc:spChg chg="mod">
          <ac:chgData name="Kellar, Makenzie (MMA)" userId="S::makenzie.kellar@marshmma.com::e48c2592-4b6a-48d6-bd1c-a3630362c06d" providerId="AD" clId="Web-{3011EC01-F848-B579-8EDF-3A605A5A8701}" dt="2026-08-27T20:43:19.033" v="194" actId="1076"/>
          <ac:spMkLst>
            <pc:docMk/>
            <pc:sldMk cId="46836995" sldId="419"/>
            <ac:spMk id="18" creationId="{486A167E-E812-9E77-747C-9C5A7D4482FC}"/>
          </ac:spMkLst>
        </pc:spChg>
        <pc:spChg chg="mod">
          <ac:chgData name="Kellar, Makenzie (MMA)" userId="S::makenzie.kellar@marshmma.com::e48c2592-4b6a-48d6-bd1c-a3630362c06d" providerId="AD" clId="Web-{3011EC01-F848-B579-8EDF-3A605A5A8701}" dt="2026-08-27T20:43:19.049" v="195" actId="1076"/>
          <ac:spMkLst>
            <pc:docMk/>
            <pc:sldMk cId="46836995" sldId="419"/>
            <ac:spMk id="20" creationId="{B48D18E5-6E77-D477-6DE0-A7A272B05759}"/>
          </ac:spMkLst>
        </pc:spChg>
        <pc:spChg chg="mod">
          <ac:chgData name="Kellar, Makenzie (MMA)" userId="S::makenzie.kellar@marshmma.com::e48c2592-4b6a-48d6-bd1c-a3630362c06d" providerId="AD" clId="Web-{3011EC01-F848-B579-8EDF-3A605A5A8701}" dt="2026-08-27T20:43:19.065" v="196" actId="1076"/>
          <ac:spMkLst>
            <pc:docMk/>
            <pc:sldMk cId="46836995" sldId="419"/>
            <ac:spMk id="22" creationId="{82E0C1A5-BF8C-5BAC-662B-4229F6B1F505}"/>
          </ac:spMkLst>
        </pc:spChg>
        <pc:spChg chg="mod">
          <ac:chgData name="Kellar, Makenzie (MMA)" userId="S::makenzie.kellar@marshmma.com::e48c2592-4b6a-48d6-bd1c-a3630362c06d" providerId="AD" clId="Web-{3011EC01-F848-B579-8EDF-3A605A5A8701}" dt="2026-08-27T20:43:19.080" v="197" actId="1076"/>
          <ac:spMkLst>
            <pc:docMk/>
            <pc:sldMk cId="46836995" sldId="419"/>
            <ac:spMk id="24" creationId="{10B6D596-39CD-8D62-342E-5C383394767A}"/>
          </ac:spMkLst>
        </pc:spChg>
        <pc:spChg chg="mod">
          <ac:chgData name="Kellar, Makenzie (MMA)" userId="S::makenzie.kellar@marshmma.com::e48c2592-4b6a-48d6-bd1c-a3630362c06d" providerId="AD" clId="Web-{3011EC01-F848-B579-8EDF-3A605A5A8701}" dt="2026-08-27T20:43:19.112" v="198" actId="1076"/>
          <ac:spMkLst>
            <pc:docMk/>
            <pc:sldMk cId="46836995" sldId="419"/>
            <ac:spMk id="26" creationId="{A03DE74A-13DD-EC73-DA0B-94B1737C4E08}"/>
          </ac:spMkLst>
        </pc:spChg>
        <pc:spChg chg="mod">
          <ac:chgData name="Kellar, Makenzie (MMA)" userId="S::makenzie.kellar@marshmma.com::e48c2592-4b6a-48d6-bd1c-a3630362c06d" providerId="AD" clId="Web-{3011EC01-F848-B579-8EDF-3A605A5A8701}" dt="2026-08-27T20:43:18.846" v="185" actId="1076"/>
          <ac:spMkLst>
            <pc:docMk/>
            <pc:sldMk cId="46836995" sldId="419"/>
            <ac:spMk id="27" creationId="{04B3D279-6C85-D0EE-7A87-22A6FB860558}"/>
          </ac:spMkLst>
        </pc:spChg>
        <pc:spChg chg="mod">
          <ac:chgData name="Kellar, Makenzie (MMA)" userId="S::makenzie.kellar@marshmma.com::e48c2592-4b6a-48d6-bd1c-a3630362c06d" providerId="AD" clId="Web-{3011EC01-F848-B579-8EDF-3A605A5A8701}" dt="2026-08-27T20:43:18.862" v="186" actId="1076"/>
          <ac:spMkLst>
            <pc:docMk/>
            <pc:sldMk cId="46836995" sldId="419"/>
            <ac:spMk id="28" creationId="{6C4AF2E4-73A3-56FA-F4CA-5B29F4C92F89}"/>
          </ac:spMkLst>
        </pc:spChg>
        <pc:spChg chg="add mod">
          <ac:chgData name="Kellar, Makenzie (MMA)" userId="S::makenzie.kellar@marshmma.com::e48c2592-4b6a-48d6-bd1c-a3630362c06d" providerId="AD" clId="Web-{3011EC01-F848-B579-8EDF-3A605A5A8701}" dt="2026-08-27T20:42:25.297" v="136" actId="20577"/>
          <ac:spMkLst>
            <pc:docMk/>
            <pc:sldMk cId="46836995" sldId="419"/>
            <ac:spMk id="29" creationId="{448B50F4-473D-3ED1-5EA8-B788A0284C43}"/>
          </ac:spMkLst>
        </pc:spChg>
        <pc:spChg chg="mod">
          <ac:chgData name="Kellar, Makenzie (MMA)" userId="S::makenzie.kellar@marshmma.com::e48c2592-4b6a-48d6-bd1c-a3630362c06d" providerId="AD" clId="Web-{3011EC01-F848-B579-8EDF-3A605A5A8701}" dt="2026-08-27T20:43:19.127" v="199" actId="1076"/>
          <ac:spMkLst>
            <pc:docMk/>
            <pc:sldMk cId="46836995" sldId="419"/>
            <ac:spMk id="30" creationId="{1CA299FE-3E2F-1AD8-30E5-9A524A320C17}"/>
          </ac:spMkLst>
        </pc:spChg>
        <pc:spChg chg="mod">
          <ac:chgData name="Kellar, Makenzie (MMA)" userId="S::makenzie.kellar@marshmma.com::e48c2592-4b6a-48d6-bd1c-a3630362c06d" providerId="AD" clId="Web-{3011EC01-F848-B579-8EDF-3A605A5A8701}" dt="2026-08-27T20:43:19.158" v="200" actId="1076"/>
          <ac:spMkLst>
            <pc:docMk/>
            <pc:sldMk cId="46836995" sldId="419"/>
            <ac:spMk id="32" creationId="{B2259098-6C66-B7E1-0E62-E2A6E277AA99}"/>
          </ac:spMkLst>
        </pc:spChg>
        <pc:spChg chg="mod">
          <ac:chgData name="Kellar, Makenzie (MMA)" userId="S::makenzie.kellar@marshmma.com::e48c2592-4b6a-48d6-bd1c-a3630362c06d" providerId="AD" clId="Web-{3011EC01-F848-B579-8EDF-3A605A5A8701}" dt="2026-08-27T20:43:18.877" v="187" actId="1076"/>
          <ac:spMkLst>
            <pc:docMk/>
            <pc:sldMk cId="46836995" sldId="419"/>
            <ac:spMk id="33" creationId="{3BC70D8F-1A34-5041-F123-A7C1DC68D7A5}"/>
          </ac:spMkLst>
        </pc:spChg>
        <pc:spChg chg="add">
          <ac:chgData name="Kellar, Makenzie (MMA)" userId="S::makenzie.kellar@marshmma.com::e48c2592-4b6a-48d6-bd1c-a3630362c06d" providerId="AD" clId="Web-{3011EC01-F848-B579-8EDF-3A605A5A8701}" dt="2026-08-27T20:42:31.344" v="137"/>
          <ac:spMkLst>
            <pc:docMk/>
            <pc:sldMk cId="46836995" sldId="419"/>
            <ac:spMk id="34" creationId="{4D32E0E2-DF26-BFF5-B7A1-E40AB1673002}"/>
          </ac:spMkLst>
        </pc:spChg>
        <pc:spChg chg="mod">
          <ac:chgData name="Kellar, Makenzie (MMA)" userId="S::makenzie.kellar@marshmma.com::e48c2592-4b6a-48d6-bd1c-a3630362c06d" providerId="AD" clId="Web-{3011EC01-F848-B579-8EDF-3A605A5A8701}" dt="2026-08-27T20:43:18.893" v="188" actId="1076"/>
          <ac:spMkLst>
            <pc:docMk/>
            <pc:sldMk cId="46836995" sldId="419"/>
            <ac:spMk id="35" creationId="{1FA11F2B-7904-4B0A-B52D-394DDF152050}"/>
          </ac:spMkLst>
        </pc:spChg>
        <pc:spChg chg="mod">
          <ac:chgData name="Kellar, Makenzie (MMA)" userId="S::makenzie.kellar@marshmma.com::e48c2592-4b6a-48d6-bd1c-a3630362c06d" providerId="AD" clId="Web-{3011EC01-F848-B579-8EDF-3A605A5A8701}" dt="2026-08-27T20:43:19.174" v="201" actId="1076"/>
          <ac:spMkLst>
            <pc:docMk/>
            <pc:sldMk cId="46836995" sldId="419"/>
            <ac:spMk id="40" creationId="{FB524663-01F3-4DCF-74D7-004CDBD4C0D5}"/>
          </ac:spMkLst>
        </pc:spChg>
        <pc:spChg chg="mod">
          <ac:chgData name="Kellar, Makenzie (MMA)" userId="S::makenzie.kellar@marshmma.com::e48c2592-4b6a-48d6-bd1c-a3630362c06d" providerId="AD" clId="Web-{3011EC01-F848-B579-8EDF-3A605A5A8701}" dt="2026-08-27T20:43:19.205" v="202" actId="1076"/>
          <ac:spMkLst>
            <pc:docMk/>
            <pc:sldMk cId="46836995" sldId="419"/>
            <ac:spMk id="44" creationId="{07E7C761-E6A4-0494-FC22-267EDB4CB190}"/>
          </ac:spMkLst>
        </pc:spChg>
      </pc:sldChg>
    </pc:docChg>
  </pc:docChgLst>
</pc:chgInfo>
</file>

<file path=ppt/comments/modernComment_186_5F96E79.xml><?xml version="1.0" encoding="utf-8"?>
<p188:cmLst xmlns:a="http://schemas.openxmlformats.org/drawingml/2006/main" xmlns:r="http://schemas.openxmlformats.org/officeDocument/2006/relationships" xmlns:p188="http://schemas.microsoft.com/office/powerpoint/2018/8/main">
  <p188:cm id="{ECDCD0B2-0978-4AE0-8EAD-1725BBF872E3}" authorId="{B3E598A8-8083-ADCA-960C-4EAE6943A9E2}" status="resolved" created="2026-08-20T23:50:07.948" complete="100000">
    <pc:sldMkLst xmlns:pc="http://schemas.microsoft.com/office/powerpoint/2013/main/command">
      <pc:docMk/>
      <pc:sldMk cId="100232825" sldId="390"/>
    </pc:sldMkLst>
    <p188:txBody>
      <a:bodyPr/>
      <a:lstStyle/>
      <a:p>
        <a:r>
          <a:rPr lang="en-US"/>
          <a:t>Q: For better flow, change red verbiage to: more equitable rates</a:t>
        </a:r>
      </a:p>
    </p188:txBody>
  </p188:cm>
</p188:cmLst>
</file>

<file path=ppt/comments/modernComment_18D_613DD6A3.xml><?xml version="1.0" encoding="utf-8"?>
<p188:cmLst xmlns:a="http://schemas.openxmlformats.org/drawingml/2006/main" xmlns:r="http://schemas.openxmlformats.org/officeDocument/2006/relationships" xmlns:p188="http://schemas.microsoft.com/office/powerpoint/2018/8/main">
  <p188:cm id="{9F042BD3-87C3-4692-BC7B-7CB66033B7C5}" authorId="{B3E598A8-8083-ADCA-960C-4EAE6943A9E2}" status="resolved" created="2026-08-20T23:52:11.702" complete="100000">
    <ac:txMkLst xmlns:ac="http://schemas.microsoft.com/office/drawing/2013/main/command">
      <pc:docMk xmlns:pc="http://schemas.microsoft.com/office/powerpoint/2013/main/command"/>
      <pc:sldMk xmlns:pc="http://schemas.microsoft.com/office/powerpoint/2013/main/command" cId="1631442595" sldId="397"/>
      <ac:spMk id="3" creationId="{06CD7FF0-51B7-901A-4B13-E23E75AFC5A9}"/>
      <ac:txMk cp="640">
        <ac:context len="643" hash="2737301942"/>
      </ac:txMk>
    </ac:txMkLst>
    <p188:pos x="2057399" y="1724890"/>
    <p188:txBody>
      <a:bodyPr/>
      <a:lstStyle/>
      <a:p>
        <a:r>
          <a:rPr lang="en-US"/>
          <a:t>[@Holdren, Ana (MMA)] [@Kellar, Makenzie (MMA)] Q: Do we mean 2027?</a:t>
        </a:r>
      </a:p>
    </p188:txBody>
  </p188:cm>
</p188:cmLst>
</file>

<file path=ppt/comments/modernComment_18E_8FD9A714.xml><?xml version="1.0" encoding="utf-8"?>
<p188:cmLst xmlns:a="http://schemas.openxmlformats.org/drawingml/2006/main" xmlns:r="http://schemas.openxmlformats.org/officeDocument/2006/relationships" xmlns:p188="http://schemas.microsoft.com/office/powerpoint/2018/8/main">
  <p188:cm id="{1B108DD1-331D-4E46-AB6E-04D2F7A7C210}" authorId="{B3E598A8-8083-ADCA-960C-4EAE6943A9E2}" status="resolved" created="2026-08-21T02:21:59.479" complete="100000">
    <pc:sldMkLst xmlns:pc="http://schemas.microsoft.com/office/powerpoint/2013/main/command">
      <pc:docMk/>
      <pc:sldMk cId="2413405972" sldId="398"/>
    </pc:sldMkLst>
    <p188:txBody>
      <a:bodyPr/>
      <a:lstStyle/>
      <a:p>
        <a:r>
          <a:rPr lang="en-US"/>
          <a:t>@Holdren, Ana (MMA) @Kellar, Makenzie (MMA) Q: Do we mean 2027?</a:t>
        </a:r>
      </a:p>
    </p188:txBody>
  </p188:cm>
</p188:cmLst>
</file>

<file path=ppt/comments/modernComment_1A3_2CAAD03.xml><?xml version="1.0" encoding="utf-8"?>
<p188:cmLst xmlns:a="http://schemas.openxmlformats.org/drawingml/2006/main" xmlns:r="http://schemas.openxmlformats.org/officeDocument/2006/relationships" xmlns:p188="http://schemas.microsoft.com/office/powerpoint/2018/8/main">
  <p188:cm id="{ED9DBF03-66F3-48F6-A4C6-7E5EDE186CAE}" authorId="{B3E598A8-8083-ADCA-960C-4EAE6943A9E2}" status="resolved" created="2026-08-20T23:17:21.141" complete="100000">
    <ac:txMkLst xmlns:ac="http://schemas.microsoft.com/office/drawing/2013/main/command">
      <pc:docMk xmlns:pc="http://schemas.microsoft.com/office/powerpoint/2013/main/command"/>
      <pc:sldMk xmlns:pc="http://schemas.microsoft.com/office/powerpoint/2013/main/command" cId="46836995" sldId="419"/>
      <ac:spMk id="36" creationId="{304F3E76-083B-276E-AFE1-020F391D4A92}"/>
      <ac:txMk cp="0" len="35">
        <ac:context len="39" hash="786561726"/>
      </ac:txMk>
    </ac:txMkLst>
    <p188:pos x="1839190" y="446809"/>
    <p188:txBody>
      <a:bodyPr/>
      <a:lstStyle/>
      <a:p>
        <a:r>
          <a:rPr lang="en-US"/>
          <a:t>[@Kellar, Makenzie (MMA)] Remove Brian </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010" name="Rectangle 2"/>
          <p:cNvSpPr>
            <a:spLocks noGrp="1" noChangeArrowheads="1"/>
          </p:cNvSpPr>
          <p:nvPr>
            <p:ph type="hdr" sz="quarter"/>
          </p:nvPr>
        </p:nvSpPr>
        <p:spPr bwMode="auto">
          <a:xfrm>
            <a:off x="1" y="0"/>
            <a:ext cx="3039319" cy="464503"/>
          </a:xfrm>
          <a:prstGeom prst="rect">
            <a:avLst/>
          </a:prstGeom>
          <a:noFill/>
          <a:ln w="9525">
            <a:noFill/>
            <a:miter lim="800000"/>
            <a:headEnd/>
            <a:tailEnd/>
          </a:ln>
          <a:effectLst/>
        </p:spPr>
        <p:txBody>
          <a:bodyPr vert="horz" wrap="square" lIns="93945" tIns="46973" rIns="93945" bIns="46973" numCol="1" anchor="t" anchorCtr="0" compatLnSpc="1">
            <a:prstTxWarp prst="textNoShape">
              <a:avLst/>
            </a:prstTxWarp>
          </a:bodyPr>
          <a:lstStyle>
            <a:lvl1pPr algn="l" defTabSz="938882" eaLnBrk="1" hangingPunct="1">
              <a:defRPr sz="1300" b="0">
                <a:latin typeface="Arial" charset="0"/>
              </a:defRPr>
            </a:lvl1pPr>
          </a:lstStyle>
          <a:p>
            <a:pPr>
              <a:defRPr/>
            </a:pPr>
            <a:endParaRPr lang="en-US"/>
          </a:p>
        </p:txBody>
      </p:sp>
      <p:sp>
        <p:nvSpPr>
          <p:cNvPr id="43011" name="Rectangle 3"/>
          <p:cNvSpPr>
            <a:spLocks noGrp="1" noChangeArrowheads="1"/>
          </p:cNvSpPr>
          <p:nvPr>
            <p:ph type="dt" sz="quarter" idx="1"/>
          </p:nvPr>
        </p:nvSpPr>
        <p:spPr bwMode="auto">
          <a:xfrm>
            <a:off x="3969498" y="0"/>
            <a:ext cx="3039319" cy="464503"/>
          </a:xfrm>
          <a:prstGeom prst="rect">
            <a:avLst/>
          </a:prstGeom>
          <a:noFill/>
          <a:ln w="9525">
            <a:noFill/>
            <a:miter lim="800000"/>
            <a:headEnd/>
            <a:tailEnd/>
          </a:ln>
          <a:effectLst/>
        </p:spPr>
        <p:txBody>
          <a:bodyPr vert="horz" wrap="square" lIns="93945" tIns="46973" rIns="93945" bIns="46973" numCol="1" anchor="t" anchorCtr="0" compatLnSpc="1">
            <a:prstTxWarp prst="textNoShape">
              <a:avLst/>
            </a:prstTxWarp>
          </a:bodyPr>
          <a:lstStyle>
            <a:lvl1pPr algn="r" defTabSz="938882" eaLnBrk="1" hangingPunct="1">
              <a:defRPr sz="1300" b="0">
                <a:latin typeface="Arial" charset="0"/>
              </a:defRPr>
            </a:lvl1pPr>
          </a:lstStyle>
          <a:p>
            <a:pPr>
              <a:defRPr/>
            </a:pPr>
            <a:endParaRPr lang="en-US"/>
          </a:p>
        </p:txBody>
      </p:sp>
      <p:sp>
        <p:nvSpPr>
          <p:cNvPr id="43012" name="Rectangle 4"/>
          <p:cNvSpPr>
            <a:spLocks noGrp="1" noChangeArrowheads="1"/>
          </p:cNvSpPr>
          <p:nvPr>
            <p:ph type="ftr" sz="quarter" idx="2"/>
          </p:nvPr>
        </p:nvSpPr>
        <p:spPr bwMode="auto">
          <a:xfrm>
            <a:off x="1" y="8830312"/>
            <a:ext cx="3039319" cy="464503"/>
          </a:xfrm>
          <a:prstGeom prst="rect">
            <a:avLst/>
          </a:prstGeom>
          <a:noFill/>
          <a:ln w="9525">
            <a:noFill/>
            <a:miter lim="800000"/>
            <a:headEnd/>
            <a:tailEnd/>
          </a:ln>
          <a:effectLst/>
        </p:spPr>
        <p:txBody>
          <a:bodyPr vert="horz" wrap="square" lIns="93945" tIns="46973" rIns="93945" bIns="46973" numCol="1" anchor="b" anchorCtr="0" compatLnSpc="1">
            <a:prstTxWarp prst="textNoShape">
              <a:avLst/>
            </a:prstTxWarp>
          </a:bodyPr>
          <a:lstStyle>
            <a:lvl1pPr algn="l" defTabSz="938882" eaLnBrk="1" hangingPunct="1">
              <a:defRPr sz="1300" b="0">
                <a:latin typeface="Arial" charset="0"/>
              </a:defRPr>
            </a:lvl1pPr>
          </a:lstStyle>
          <a:p>
            <a:pPr>
              <a:defRPr/>
            </a:pPr>
            <a:endParaRPr lang="en-US"/>
          </a:p>
        </p:txBody>
      </p:sp>
      <p:sp>
        <p:nvSpPr>
          <p:cNvPr id="43013" name="Rectangle 5"/>
          <p:cNvSpPr>
            <a:spLocks noGrp="1" noChangeArrowheads="1"/>
          </p:cNvSpPr>
          <p:nvPr>
            <p:ph type="sldNum" sz="quarter" idx="3"/>
          </p:nvPr>
        </p:nvSpPr>
        <p:spPr bwMode="auto">
          <a:xfrm>
            <a:off x="3969498" y="8830312"/>
            <a:ext cx="3039319" cy="464503"/>
          </a:xfrm>
          <a:prstGeom prst="rect">
            <a:avLst/>
          </a:prstGeom>
          <a:noFill/>
          <a:ln w="9525">
            <a:noFill/>
            <a:miter lim="800000"/>
            <a:headEnd/>
            <a:tailEnd/>
          </a:ln>
          <a:effectLst/>
        </p:spPr>
        <p:txBody>
          <a:bodyPr vert="horz" wrap="square" lIns="93945" tIns="46973" rIns="93945" bIns="46973" numCol="1" anchor="b" anchorCtr="0" compatLnSpc="1">
            <a:prstTxWarp prst="textNoShape">
              <a:avLst/>
            </a:prstTxWarp>
          </a:bodyPr>
          <a:lstStyle>
            <a:lvl1pPr algn="r" defTabSz="938296" eaLnBrk="1" hangingPunct="1">
              <a:defRPr sz="1300" b="0">
                <a:latin typeface="Arial" charset="0"/>
              </a:defRPr>
            </a:lvl1pPr>
          </a:lstStyle>
          <a:p>
            <a:pPr>
              <a:defRPr/>
            </a:pPr>
            <a:fld id="{2F7FB5DC-7894-4BC5-B8D8-0FFA1960F33F}"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hdr" sz="quarter"/>
          </p:nvPr>
        </p:nvSpPr>
        <p:spPr bwMode="auto">
          <a:xfrm>
            <a:off x="0" y="0"/>
            <a:ext cx="3037735" cy="462918"/>
          </a:xfrm>
          <a:prstGeom prst="rect">
            <a:avLst/>
          </a:prstGeom>
          <a:noFill/>
          <a:ln w="9525">
            <a:noFill/>
            <a:miter lim="800000"/>
            <a:headEnd/>
            <a:tailEnd/>
          </a:ln>
          <a:effectLst/>
        </p:spPr>
        <p:txBody>
          <a:bodyPr vert="horz" wrap="square" lIns="94912" tIns="47456" rIns="94912" bIns="47456" numCol="1" anchor="t" anchorCtr="0" compatLnSpc="1">
            <a:prstTxWarp prst="textNoShape">
              <a:avLst/>
            </a:prstTxWarp>
          </a:bodyPr>
          <a:lstStyle>
            <a:lvl1pPr algn="l" defTabSz="948496" eaLnBrk="1" hangingPunct="1">
              <a:defRPr sz="1300" b="0">
                <a:latin typeface="Arial" charset="0"/>
              </a:defRPr>
            </a:lvl1pPr>
          </a:lstStyle>
          <a:p>
            <a:pPr>
              <a:defRPr/>
            </a:pPr>
            <a:endParaRPr lang="en-US"/>
          </a:p>
        </p:txBody>
      </p:sp>
      <p:sp>
        <p:nvSpPr>
          <p:cNvPr id="40963" name="Rectangle 3"/>
          <p:cNvSpPr>
            <a:spLocks noGrp="1" noChangeArrowheads="1"/>
          </p:cNvSpPr>
          <p:nvPr>
            <p:ph type="dt" idx="1"/>
          </p:nvPr>
        </p:nvSpPr>
        <p:spPr bwMode="auto">
          <a:xfrm>
            <a:off x="3969498" y="0"/>
            <a:ext cx="3039319" cy="462918"/>
          </a:xfrm>
          <a:prstGeom prst="rect">
            <a:avLst/>
          </a:prstGeom>
          <a:noFill/>
          <a:ln w="9525">
            <a:noFill/>
            <a:miter lim="800000"/>
            <a:headEnd/>
            <a:tailEnd/>
          </a:ln>
          <a:effectLst/>
        </p:spPr>
        <p:txBody>
          <a:bodyPr vert="horz" wrap="square" lIns="94912" tIns="47456" rIns="94912" bIns="47456" numCol="1" anchor="t" anchorCtr="0" compatLnSpc="1">
            <a:prstTxWarp prst="textNoShape">
              <a:avLst/>
            </a:prstTxWarp>
          </a:bodyPr>
          <a:lstStyle>
            <a:lvl1pPr algn="r" defTabSz="948496" eaLnBrk="1" hangingPunct="1">
              <a:defRPr sz="1300" b="0">
                <a:latin typeface="Arial" charset="0"/>
              </a:defRPr>
            </a:lvl1pPr>
          </a:lstStyle>
          <a:p>
            <a:pPr>
              <a:defRPr/>
            </a:pPr>
            <a:endParaRPr lang="en-US"/>
          </a:p>
        </p:txBody>
      </p:sp>
      <p:sp>
        <p:nvSpPr>
          <p:cNvPr id="20484" name="Rectangle 4"/>
          <p:cNvSpPr>
            <a:spLocks noGrp="1" noRot="1" noChangeAspect="1" noChangeArrowheads="1" noTextEdit="1"/>
          </p:cNvSpPr>
          <p:nvPr>
            <p:ph type="sldImg" idx="2"/>
          </p:nvPr>
        </p:nvSpPr>
        <p:spPr bwMode="auto">
          <a:xfrm>
            <a:off x="409575" y="698500"/>
            <a:ext cx="6194425" cy="3484563"/>
          </a:xfrm>
          <a:prstGeom prst="rect">
            <a:avLst/>
          </a:prstGeom>
          <a:noFill/>
          <a:ln w="9525">
            <a:solidFill>
              <a:srgbClr val="000000"/>
            </a:solidFill>
            <a:miter lim="800000"/>
            <a:headEnd/>
            <a:tailEnd/>
          </a:ln>
        </p:spPr>
      </p:sp>
      <p:sp>
        <p:nvSpPr>
          <p:cNvPr id="40965" name="Rectangle 5"/>
          <p:cNvSpPr>
            <a:spLocks noGrp="1" noChangeArrowheads="1"/>
          </p:cNvSpPr>
          <p:nvPr>
            <p:ph type="body" sz="quarter" idx="3"/>
          </p:nvPr>
        </p:nvSpPr>
        <p:spPr bwMode="auto">
          <a:xfrm>
            <a:off x="701993" y="4415158"/>
            <a:ext cx="5606418" cy="4182112"/>
          </a:xfrm>
          <a:prstGeom prst="rect">
            <a:avLst/>
          </a:prstGeom>
          <a:noFill/>
          <a:ln w="9525">
            <a:noFill/>
            <a:miter lim="800000"/>
            <a:headEnd/>
            <a:tailEnd/>
          </a:ln>
          <a:effectLst/>
        </p:spPr>
        <p:txBody>
          <a:bodyPr vert="horz" wrap="square" lIns="94912" tIns="47456" rIns="94912" bIns="4745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0966" name="Rectangle 6"/>
          <p:cNvSpPr>
            <a:spLocks noGrp="1" noChangeArrowheads="1"/>
          </p:cNvSpPr>
          <p:nvPr>
            <p:ph type="ftr" sz="quarter" idx="4"/>
          </p:nvPr>
        </p:nvSpPr>
        <p:spPr bwMode="auto">
          <a:xfrm>
            <a:off x="0" y="8831897"/>
            <a:ext cx="3037735" cy="462918"/>
          </a:xfrm>
          <a:prstGeom prst="rect">
            <a:avLst/>
          </a:prstGeom>
          <a:noFill/>
          <a:ln w="9525">
            <a:noFill/>
            <a:miter lim="800000"/>
            <a:headEnd/>
            <a:tailEnd/>
          </a:ln>
          <a:effectLst/>
        </p:spPr>
        <p:txBody>
          <a:bodyPr vert="horz" wrap="square" lIns="94912" tIns="47456" rIns="94912" bIns="47456" numCol="1" anchor="b" anchorCtr="0" compatLnSpc="1">
            <a:prstTxWarp prst="textNoShape">
              <a:avLst/>
            </a:prstTxWarp>
          </a:bodyPr>
          <a:lstStyle>
            <a:lvl1pPr algn="l" defTabSz="948496" eaLnBrk="1" hangingPunct="1">
              <a:defRPr sz="1300" b="0">
                <a:latin typeface="Arial" charset="0"/>
              </a:defRPr>
            </a:lvl1pPr>
          </a:lstStyle>
          <a:p>
            <a:pPr>
              <a:defRPr/>
            </a:pPr>
            <a:endParaRPr lang="en-US"/>
          </a:p>
        </p:txBody>
      </p:sp>
      <p:sp>
        <p:nvSpPr>
          <p:cNvPr id="40967" name="Rectangle 7"/>
          <p:cNvSpPr>
            <a:spLocks noGrp="1" noChangeArrowheads="1"/>
          </p:cNvSpPr>
          <p:nvPr>
            <p:ph type="sldNum" sz="quarter" idx="5"/>
          </p:nvPr>
        </p:nvSpPr>
        <p:spPr bwMode="auto">
          <a:xfrm>
            <a:off x="3969498" y="8831897"/>
            <a:ext cx="3039319" cy="462918"/>
          </a:xfrm>
          <a:prstGeom prst="rect">
            <a:avLst/>
          </a:prstGeom>
          <a:noFill/>
          <a:ln w="9525">
            <a:noFill/>
            <a:miter lim="800000"/>
            <a:headEnd/>
            <a:tailEnd/>
          </a:ln>
          <a:effectLst/>
        </p:spPr>
        <p:txBody>
          <a:bodyPr vert="horz" wrap="square" lIns="94912" tIns="47456" rIns="94912" bIns="47456" numCol="1" anchor="b" anchorCtr="0" compatLnSpc="1">
            <a:prstTxWarp prst="textNoShape">
              <a:avLst/>
            </a:prstTxWarp>
          </a:bodyPr>
          <a:lstStyle>
            <a:lvl1pPr algn="r" defTabSz="947806" eaLnBrk="1" hangingPunct="1">
              <a:defRPr sz="1300" b="0">
                <a:latin typeface="Arial" charset="0"/>
              </a:defRPr>
            </a:lvl1pPr>
          </a:lstStyle>
          <a:p>
            <a:pPr>
              <a:defRPr/>
            </a:pPr>
            <a:fld id="{DD0F758C-73D6-4436-B4BE-9802237CA3F3}"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C8002B-FFBE-4C00-BCD8-A228D5BE61D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23855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6B5EB9-0BB6-D189-6C70-6627BA231E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651822-9A95-1B0F-CEC9-F7204AF7CC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986F44-4D92-004B-F4B7-3CC8550F2E0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8D33179-CA71-A009-269D-AC5465294D1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C66DC4-03ED-4821-B728-842CADE62E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96636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28A79-632B-FDFE-D9B8-16241E7830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5517C9-8A3F-2AC0-9969-83E919E59F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CAEF84-0289-54DD-F988-2D2BCC4BFED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22AB5F0-A84D-E836-0B13-EFFB28736CF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C66DC4-03ED-4821-B728-842CADE62E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06280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92BC5-6822-C438-F7E8-0C4D96475B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2F8F9A-D631-03F7-E8F8-9646B750B6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7A1374-E247-C2D8-428D-3E35E8CB8FE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9947B93-CC84-C328-67E9-75BA179AB30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C66DC4-03ED-4821-B728-842CADE62E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41824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CD157-5FEC-BCA3-0174-9F73C9BF6E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45BA61-7BF3-CA09-FE5A-9F4CFCA0D2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8A0080-2434-9BAC-C0D2-B7255F3547F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911D5B3-1534-1E1C-F129-4B41E0D731D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C66DC4-03ED-4821-B728-842CADE62E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69434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DBBB99-CEDC-DD69-E015-F747680E9A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DB66A9-FF4B-3004-0EED-457412888C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3C2930-B30F-ECD2-15D5-0781811FEB1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CCB1B71-84F4-3652-8218-21675B338A9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C66DC4-03ED-4821-B728-842CADE62E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52411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94023-68AA-72F2-6CA1-B926C5D78B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3ACEC7-31E4-938E-41EC-87FB741361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675476-92BD-E2FA-0BC0-1ECC9FC8F90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8B9330A-2062-A24E-4020-628CC8BB8B5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C66DC4-03ED-4821-B728-842CADE62E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53009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2A54E4-4868-0C99-C774-64B0CE50DE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C66C02-DB0C-F720-369F-02C692F630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37572F-0469-FB8D-C38B-38DE1A09DBB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177120C-7040-A30E-3645-51E17BD78FF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C66DC4-03ED-4821-B728-842CADE62E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40481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D3FB91-6097-2C3B-DF4F-F51AF62FDF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57FCB0-7F64-C9E3-3CBD-C0CCD520BB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CD7C52-5612-6118-CEC3-0938A126AA6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9476137-BD7E-984F-6299-CAC99B3D600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C66DC4-03ED-4821-B728-842CADE62E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98183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61E73B-27D5-0742-EFD3-271CED052D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4D5DA1-4B9D-CB28-5EF4-7317E16CD2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13E9CE-4529-D1E1-BBDE-7A315947626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41BBEF4-5FAC-247D-7114-EEB596B67A7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C66DC4-03ED-4821-B728-842CADE62E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37999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9648E-D361-79EE-61E2-8128F11B1E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59EE67-D62E-F779-ED57-FEEE18A69A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2094CC-88D5-B08D-86B4-4C9BBB6197C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948E66B-D2CD-826F-C444-0E8F1EE0E6E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C66DC4-03ED-4821-B728-842CADE62E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27549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6FBBFC-47C3-DF18-D78B-C8A28AF18F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D09AFC-F74B-1FCD-7684-4EEFDEAEA4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DF7B1F-FC17-36F6-D0DC-5B0BAE502AA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4423330-CD02-A187-90CC-F5A0A49B6FF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C66DC4-03ED-4821-B728-842CADE62E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01350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D96D1-986E-CCF8-BC2E-8BBD779C4B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661051-8235-9549-BD36-8A13E96041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1B4DE1-03D1-CDFA-6433-1F45B5ED439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6BF81DE-4AD9-5940-7B9A-67D1F9EA595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C66DC4-03ED-4821-B728-842CADE62E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73170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7072ED-0C4B-75CB-B0AB-5D47544AEF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125047-5778-8610-0BD7-D30912CCAD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88FC5A-C1A0-C096-A63C-6443C451148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C9D7953-57FB-1223-76D9-8B06B7B03C3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C66DC4-03ED-4821-B728-842CADE62E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50337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60D127-0E5A-1344-A86F-9FD67CE05F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68CCEF-082B-6211-59EB-22A43AACC6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EFBA14-1E91-526C-C098-589D4E1E8D4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2625DB1-925E-895E-2563-C41B698B29F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C66DC4-03ED-4821-B728-842CADE62E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06952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957A2-8AEC-271A-AECE-2C714ADB05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737BD7-70D1-0263-ADE7-07F6BC19E3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D59699-BF2A-B44F-FD68-1FD1248A90E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7B6DAAB-489F-C9CD-6873-F25DFA5F1E8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C66DC4-03ED-4821-B728-842CADE62E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91464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C8002B-FFBE-4C00-BCD8-A228D5BE61D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23855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DF3DC-A4EF-0240-C295-03E4A1AF90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396C9C-DC46-0652-9741-CDDC4AC860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B07A68-811B-E8B0-96E8-8AE699CDF3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406FB3C-3A4C-263E-1DD6-309F1E1FF80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C66DC4-03ED-4821-B728-842CADE62E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93319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DDB546-7DA6-4D5E-5E2A-D957ECAAC2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5A90EC-8640-A222-BF8D-D9B14034EC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9E7FF5-BA46-943A-90F9-A616D541932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D4B1119-0E53-9985-1DC1-97261AFDA7C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C66DC4-03ED-4821-B728-842CADE62E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95778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A7225-F21F-B05D-F665-F4133109A7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034785-5CA7-7A6B-16FE-523417BF50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950C7D-A5E1-8C0B-8F83-A0AC122A8C3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6022416-C460-CB97-4D82-38E505F3868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C8002B-FFBE-4C00-BCD8-A228D5BE61D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72124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32A7F1-0E75-E9A5-EAC0-F92CA27FDA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7788C3-44B0-9F76-1ED1-C258015209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4C5396-39F6-DCB7-5E1F-C7CD51548E5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3E26E33-CCF4-9ABD-BBDC-82B1EC35C52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C66DC4-03ED-4821-B728-842CADE62E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89916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57424-8E57-A65E-5A2D-85A742B8C4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392BB5-2386-B9D0-35C2-D278A10CFA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D73AF4-5999-B2CD-9F4D-47E6970A0A0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A98C9AB-6DB5-0BB6-0214-062923BA597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C66DC4-03ED-4821-B728-842CADE62E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762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6B5EB9-0BB6-D189-6C70-6627BA231E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651822-9A95-1B0F-CEC9-F7204AF7CC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986F44-4D92-004B-F4B7-3CC8550F2E0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8D33179-CA71-A009-269D-AC5465294D1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C66DC4-03ED-4821-B728-842CADE62E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96636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7C8B4-2CD4-D103-14BB-60F6C8FC3A87}"/>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195E9E1C-7BD4-A5DC-B3A4-BF181B6923BA}"/>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3490067C-4991-4EBF-5255-7A9C33A1335E}"/>
              </a:ext>
            </a:extLst>
          </p:cNvPr>
          <p:cNvSpPr>
            <a:spLocks noGrp="1"/>
          </p:cNvSpPr>
          <p:nvPr>
            <p:ph type="dt" sz="half" idx="10"/>
          </p:nvPr>
        </p:nvSpPr>
        <p:spPr/>
        <p:txBody>
          <a:bodyPr/>
          <a:lstStyle/>
          <a:p>
            <a:fld id="{5820C970-EEE6-4864-ABD3-B5B2EAED7494}" type="datetimeFigureOut">
              <a:rPr lang="en-US" smtClean="0"/>
              <a:t>9/1/2026</a:t>
            </a:fld>
            <a:endParaRPr lang="en-US"/>
          </a:p>
        </p:txBody>
      </p:sp>
      <p:sp>
        <p:nvSpPr>
          <p:cNvPr id="5" name="Footer Placeholder 4">
            <a:extLst>
              <a:ext uri="{FF2B5EF4-FFF2-40B4-BE49-F238E27FC236}">
                <a16:creationId xmlns:a16="http://schemas.microsoft.com/office/drawing/2014/main" id="{EE52627C-949B-14F9-A5D2-D1D1CF4D65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D6096D-8812-17BC-A74F-C4CF33B3ED91}"/>
              </a:ext>
            </a:extLst>
          </p:cNvPr>
          <p:cNvSpPr>
            <a:spLocks noGrp="1"/>
          </p:cNvSpPr>
          <p:nvPr>
            <p:ph type="sldNum" sz="quarter" idx="12"/>
          </p:nvPr>
        </p:nvSpPr>
        <p:spPr/>
        <p:txBody>
          <a:bodyPr/>
          <a:lstStyle/>
          <a:p>
            <a:fld id="{8A9DE18F-5236-487D-99E1-4F7DD2B669E8}" type="slidenum">
              <a:rPr lang="en-US" smtClean="0"/>
              <a:t>‹#›</a:t>
            </a:fld>
            <a:endParaRPr lang="en-US"/>
          </a:p>
        </p:txBody>
      </p:sp>
    </p:spTree>
    <p:extLst>
      <p:ext uri="{BB962C8B-B14F-4D97-AF65-F5344CB8AC3E}">
        <p14:creationId xmlns:p14="http://schemas.microsoft.com/office/powerpoint/2010/main" val="35658395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0FB4E-DECE-E407-D880-98B51A42856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8017023-40EA-7DE6-8A4F-438A1E4792D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4617E7-24E5-3F8A-3837-953805359FF4}"/>
              </a:ext>
            </a:extLst>
          </p:cNvPr>
          <p:cNvSpPr>
            <a:spLocks noGrp="1"/>
          </p:cNvSpPr>
          <p:nvPr>
            <p:ph type="dt" sz="half" idx="10"/>
          </p:nvPr>
        </p:nvSpPr>
        <p:spPr/>
        <p:txBody>
          <a:bodyPr/>
          <a:lstStyle/>
          <a:p>
            <a:fld id="{5820C970-EEE6-4864-ABD3-B5B2EAED7494}" type="datetimeFigureOut">
              <a:rPr lang="en-US" smtClean="0"/>
              <a:t>9/1/2026</a:t>
            </a:fld>
            <a:endParaRPr lang="en-US"/>
          </a:p>
        </p:txBody>
      </p:sp>
      <p:sp>
        <p:nvSpPr>
          <p:cNvPr id="5" name="Footer Placeholder 4">
            <a:extLst>
              <a:ext uri="{FF2B5EF4-FFF2-40B4-BE49-F238E27FC236}">
                <a16:creationId xmlns:a16="http://schemas.microsoft.com/office/drawing/2014/main" id="{56E5C8DC-4CC0-AA6B-06D4-82953E525E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CB0E0A-5E2A-2F7B-0FF6-5B1B49F9C994}"/>
              </a:ext>
            </a:extLst>
          </p:cNvPr>
          <p:cNvSpPr>
            <a:spLocks noGrp="1"/>
          </p:cNvSpPr>
          <p:nvPr>
            <p:ph type="sldNum" sz="quarter" idx="12"/>
          </p:nvPr>
        </p:nvSpPr>
        <p:spPr/>
        <p:txBody>
          <a:bodyPr/>
          <a:lstStyle/>
          <a:p>
            <a:fld id="{8A9DE18F-5236-487D-99E1-4F7DD2B669E8}" type="slidenum">
              <a:rPr lang="en-US" smtClean="0"/>
              <a:t>‹#›</a:t>
            </a:fld>
            <a:endParaRPr lang="en-US"/>
          </a:p>
        </p:txBody>
      </p:sp>
    </p:spTree>
    <p:extLst>
      <p:ext uri="{BB962C8B-B14F-4D97-AF65-F5344CB8AC3E}">
        <p14:creationId xmlns:p14="http://schemas.microsoft.com/office/powerpoint/2010/main" val="2429062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F92752-8B32-CB2C-9935-C85D7E666AA6}"/>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16522F6-9F2A-E347-56FD-2DA69538C947}"/>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8D3E09-850F-5923-0447-73F16D9376BC}"/>
              </a:ext>
            </a:extLst>
          </p:cNvPr>
          <p:cNvSpPr>
            <a:spLocks noGrp="1"/>
          </p:cNvSpPr>
          <p:nvPr>
            <p:ph type="dt" sz="half" idx="10"/>
          </p:nvPr>
        </p:nvSpPr>
        <p:spPr/>
        <p:txBody>
          <a:bodyPr/>
          <a:lstStyle/>
          <a:p>
            <a:fld id="{5820C970-EEE6-4864-ABD3-B5B2EAED7494}" type="datetimeFigureOut">
              <a:rPr lang="en-US" smtClean="0"/>
              <a:t>9/1/2026</a:t>
            </a:fld>
            <a:endParaRPr lang="en-US"/>
          </a:p>
        </p:txBody>
      </p:sp>
      <p:sp>
        <p:nvSpPr>
          <p:cNvPr id="5" name="Footer Placeholder 4">
            <a:extLst>
              <a:ext uri="{FF2B5EF4-FFF2-40B4-BE49-F238E27FC236}">
                <a16:creationId xmlns:a16="http://schemas.microsoft.com/office/drawing/2014/main" id="{11BCA7E0-21B9-94EB-D9D8-15622E64D0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B7A5C8-6278-AEA7-71B4-CE60E689E2DA}"/>
              </a:ext>
            </a:extLst>
          </p:cNvPr>
          <p:cNvSpPr>
            <a:spLocks noGrp="1"/>
          </p:cNvSpPr>
          <p:nvPr>
            <p:ph type="sldNum" sz="quarter" idx="12"/>
          </p:nvPr>
        </p:nvSpPr>
        <p:spPr/>
        <p:txBody>
          <a:bodyPr/>
          <a:lstStyle/>
          <a:p>
            <a:fld id="{8A9DE18F-5236-487D-99E1-4F7DD2B669E8}" type="slidenum">
              <a:rPr lang="en-US" smtClean="0"/>
              <a:t>‹#›</a:t>
            </a:fld>
            <a:endParaRPr lang="en-US"/>
          </a:p>
        </p:txBody>
      </p:sp>
    </p:spTree>
    <p:extLst>
      <p:ext uri="{BB962C8B-B14F-4D97-AF65-F5344CB8AC3E}">
        <p14:creationId xmlns:p14="http://schemas.microsoft.com/office/powerpoint/2010/main" val="13706847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 Kicker ">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endParaRPr lang="en-US"/>
          </a:p>
        </p:txBody>
      </p:sp>
      <p:sp>
        <p:nvSpPr>
          <p:cNvPr id="14" name="Content Placeholder 2"/>
          <p:cNvSpPr>
            <a:spLocks noGrp="1"/>
          </p:cNvSpPr>
          <p:nvPr>
            <p:ph idx="1"/>
          </p:nvPr>
        </p:nvSpPr>
        <p:spPr>
          <a:xfrm>
            <a:off x="466344" y="946404"/>
            <a:ext cx="8220456" cy="3600450"/>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Footer Placeholder 4"/>
          <p:cNvSpPr>
            <a:spLocks noGrp="1"/>
          </p:cNvSpPr>
          <p:nvPr>
            <p:ph type="ftr" sz="quarter" idx="3"/>
          </p:nvPr>
        </p:nvSpPr>
        <p:spPr>
          <a:xfrm>
            <a:off x="457200" y="4767264"/>
            <a:ext cx="4114800" cy="273844"/>
          </a:xfrm>
          <a:prstGeom prst="rect">
            <a:avLst/>
          </a:prstGeom>
        </p:spPr>
        <p:txBody>
          <a:bodyPr vert="horz" lIns="0" tIns="45720" rIns="0" bIns="45720" rtlCol="0" anchor="ctr"/>
          <a:lstStyle>
            <a:lvl1pPr algn="l">
              <a:defRPr sz="750">
                <a:solidFill>
                  <a:schemeClr val="tx1">
                    <a:tint val="75000"/>
                  </a:schemeClr>
                </a:solidFill>
                <a:latin typeface="Arial" pitchFamily="34" charset="0"/>
                <a:cs typeface="Arial" pitchFamily="34" charset="0"/>
              </a:defRPr>
            </a:lvl1pPr>
          </a:lstStyle>
          <a:p>
            <a:pPr rtl="0"/>
            <a:endParaRPr lang="en-US" kern="1200">
              <a:solidFill>
                <a:srgbClr val="000000">
                  <a:tint val="75000"/>
                </a:srgbClr>
              </a:solidFill>
              <a:ea typeface="+mn-ea"/>
            </a:endParaRPr>
          </a:p>
        </p:txBody>
      </p:sp>
      <p:sp>
        <p:nvSpPr>
          <p:cNvPr id="9" name="Slide Number Placeholder 5"/>
          <p:cNvSpPr>
            <a:spLocks noGrp="1"/>
          </p:cNvSpPr>
          <p:nvPr>
            <p:ph type="sldNum" sz="quarter" idx="4"/>
          </p:nvPr>
        </p:nvSpPr>
        <p:spPr>
          <a:xfrm>
            <a:off x="6250236" y="4767264"/>
            <a:ext cx="2436564" cy="273844"/>
          </a:xfrm>
          <a:prstGeom prst="rect">
            <a:avLst/>
          </a:prstGeom>
        </p:spPr>
        <p:txBody>
          <a:bodyPr vert="horz" lIns="0" tIns="45720" rIns="0" bIns="45720" rtlCol="0" anchor="ctr"/>
          <a:lstStyle>
            <a:lvl1pPr algn="r">
              <a:defRPr sz="750" b="1">
                <a:solidFill>
                  <a:schemeClr val="tx1">
                    <a:tint val="75000"/>
                  </a:schemeClr>
                </a:solidFill>
                <a:latin typeface="Arial" pitchFamily="34" charset="0"/>
                <a:cs typeface="Arial" pitchFamily="34" charset="0"/>
              </a:defRPr>
            </a:lvl1pPr>
          </a:lstStyle>
          <a:p>
            <a:fld id="{8A4CBB04-607A-422C-AFF1-A7D9009CFEB6}" type="slidenum">
              <a:rPr lang="en-US" smtClean="0">
                <a:solidFill>
                  <a:srgbClr val="000000">
                    <a:tint val="75000"/>
                  </a:srgbClr>
                </a:solidFill>
              </a:rPr>
              <a:pPr/>
              <a:t>‹#›</a:t>
            </a:fld>
            <a:endParaRPr lang="en-US">
              <a:solidFill>
                <a:srgbClr val="000000">
                  <a:tint val="75000"/>
                </a:srgbClr>
              </a:solidFill>
            </a:endParaRPr>
          </a:p>
        </p:txBody>
      </p:sp>
      <p:sp>
        <p:nvSpPr>
          <p:cNvPr id="11" name="TextBox 10"/>
          <p:cNvSpPr txBox="1">
            <a:spLocks/>
          </p:cNvSpPr>
          <p:nvPr userDrawn="1"/>
        </p:nvSpPr>
        <p:spPr>
          <a:xfrm>
            <a:off x="374904" y="10370"/>
            <a:ext cx="4114800" cy="219291"/>
          </a:xfrm>
          <a:prstGeom prst="rect">
            <a:avLst/>
          </a:prstGeom>
          <a:noFill/>
        </p:spPr>
        <p:txBody>
          <a:bodyPr wrap="square" rtlCol="0" anchor="ctr">
            <a:spAutoFit/>
          </a:bodyPr>
          <a:lstStyle/>
          <a:p>
            <a:r>
              <a:rPr lang="en-US" sz="825" b="0"/>
              <a:t>Building on a Legacy of Successful Relationships</a:t>
            </a:r>
          </a:p>
        </p:txBody>
      </p:sp>
    </p:spTree>
    <p:extLst>
      <p:ext uri="{BB962C8B-B14F-4D97-AF65-F5344CB8AC3E}">
        <p14:creationId xmlns:p14="http://schemas.microsoft.com/office/powerpoint/2010/main" val="471177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52620-1E9F-8EBD-85F2-3D080FB705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F3B7438-8036-4431-F92E-79405057419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FCB56F-4F58-9A41-27A8-1327B8F97B09}"/>
              </a:ext>
            </a:extLst>
          </p:cNvPr>
          <p:cNvSpPr>
            <a:spLocks noGrp="1"/>
          </p:cNvSpPr>
          <p:nvPr>
            <p:ph type="dt" sz="half" idx="10"/>
          </p:nvPr>
        </p:nvSpPr>
        <p:spPr/>
        <p:txBody>
          <a:bodyPr/>
          <a:lstStyle/>
          <a:p>
            <a:fld id="{5820C970-EEE6-4864-ABD3-B5B2EAED7494}" type="datetimeFigureOut">
              <a:rPr lang="en-US" smtClean="0"/>
              <a:t>9/1/2026</a:t>
            </a:fld>
            <a:endParaRPr lang="en-US"/>
          </a:p>
        </p:txBody>
      </p:sp>
      <p:sp>
        <p:nvSpPr>
          <p:cNvPr id="5" name="Footer Placeholder 4">
            <a:extLst>
              <a:ext uri="{FF2B5EF4-FFF2-40B4-BE49-F238E27FC236}">
                <a16:creationId xmlns:a16="http://schemas.microsoft.com/office/drawing/2014/main" id="{63714842-A129-8B43-E348-4CE3B30B53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DB60B4-6CC5-5428-969C-87581A456059}"/>
              </a:ext>
            </a:extLst>
          </p:cNvPr>
          <p:cNvSpPr>
            <a:spLocks noGrp="1"/>
          </p:cNvSpPr>
          <p:nvPr>
            <p:ph type="sldNum" sz="quarter" idx="12"/>
          </p:nvPr>
        </p:nvSpPr>
        <p:spPr/>
        <p:txBody>
          <a:bodyPr/>
          <a:lstStyle/>
          <a:p>
            <a:fld id="{8A9DE18F-5236-487D-99E1-4F7DD2B669E8}" type="slidenum">
              <a:rPr lang="en-US" smtClean="0"/>
              <a:t>‹#›</a:t>
            </a:fld>
            <a:endParaRPr lang="en-US"/>
          </a:p>
        </p:txBody>
      </p:sp>
    </p:spTree>
    <p:extLst>
      <p:ext uri="{BB962C8B-B14F-4D97-AF65-F5344CB8AC3E}">
        <p14:creationId xmlns:p14="http://schemas.microsoft.com/office/powerpoint/2010/main" val="3517239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51935-A93F-55B9-1D75-C3CB328EDA40}"/>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A1BAFBE6-94F6-F5E6-2EC4-AD19D5C4662A}"/>
              </a:ext>
            </a:extLst>
          </p:cNvPr>
          <p:cNvSpPr>
            <a:spLocks noGrp="1"/>
          </p:cNvSpPr>
          <p:nvPr>
            <p:ph type="body" idx="1"/>
          </p:nvPr>
        </p:nvSpPr>
        <p:spPr>
          <a:xfrm>
            <a:off x="623888" y="3442098"/>
            <a:ext cx="7886700" cy="1125140"/>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1BB7DAA-69FD-A953-976C-8E0D19B5A127}"/>
              </a:ext>
            </a:extLst>
          </p:cNvPr>
          <p:cNvSpPr>
            <a:spLocks noGrp="1"/>
          </p:cNvSpPr>
          <p:nvPr>
            <p:ph type="dt" sz="half" idx="10"/>
          </p:nvPr>
        </p:nvSpPr>
        <p:spPr/>
        <p:txBody>
          <a:bodyPr/>
          <a:lstStyle/>
          <a:p>
            <a:fld id="{5820C970-EEE6-4864-ABD3-B5B2EAED7494}" type="datetimeFigureOut">
              <a:rPr lang="en-US" smtClean="0"/>
              <a:t>9/1/2026</a:t>
            </a:fld>
            <a:endParaRPr lang="en-US"/>
          </a:p>
        </p:txBody>
      </p:sp>
      <p:sp>
        <p:nvSpPr>
          <p:cNvPr id="5" name="Footer Placeholder 4">
            <a:extLst>
              <a:ext uri="{FF2B5EF4-FFF2-40B4-BE49-F238E27FC236}">
                <a16:creationId xmlns:a16="http://schemas.microsoft.com/office/drawing/2014/main" id="{0DDAD62B-75BD-10FA-DB2C-5AE2D6111C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5C5B84-E8D8-F843-ED8E-B5979A5C4715}"/>
              </a:ext>
            </a:extLst>
          </p:cNvPr>
          <p:cNvSpPr>
            <a:spLocks noGrp="1"/>
          </p:cNvSpPr>
          <p:nvPr>
            <p:ph type="sldNum" sz="quarter" idx="12"/>
          </p:nvPr>
        </p:nvSpPr>
        <p:spPr/>
        <p:txBody>
          <a:bodyPr/>
          <a:lstStyle/>
          <a:p>
            <a:fld id="{8A9DE18F-5236-487D-99E1-4F7DD2B669E8}" type="slidenum">
              <a:rPr lang="en-US" smtClean="0"/>
              <a:t>‹#›</a:t>
            </a:fld>
            <a:endParaRPr lang="en-US"/>
          </a:p>
        </p:txBody>
      </p:sp>
    </p:spTree>
    <p:extLst>
      <p:ext uri="{BB962C8B-B14F-4D97-AF65-F5344CB8AC3E}">
        <p14:creationId xmlns:p14="http://schemas.microsoft.com/office/powerpoint/2010/main" val="30861410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8E773-0A02-5580-081D-588605C4D6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6F26438-E99D-A8A2-6215-67B968666181}"/>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479E13C-BD11-023A-AA5D-D04157D373F3}"/>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AAB765-67CF-D05B-F605-75545E997EC0}"/>
              </a:ext>
            </a:extLst>
          </p:cNvPr>
          <p:cNvSpPr>
            <a:spLocks noGrp="1"/>
          </p:cNvSpPr>
          <p:nvPr>
            <p:ph type="dt" sz="half" idx="10"/>
          </p:nvPr>
        </p:nvSpPr>
        <p:spPr/>
        <p:txBody>
          <a:bodyPr/>
          <a:lstStyle/>
          <a:p>
            <a:fld id="{5820C970-EEE6-4864-ABD3-B5B2EAED7494}" type="datetimeFigureOut">
              <a:rPr lang="en-US" smtClean="0"/>
              <a:t>9/1/2026</a:t>
            </a:fld>
            <a:endParaRPr lang="en-US"/>
          </a:p>
        </p:txBody>
      </p:sp>
      <p:sp>
        <p:nvSpPr>
          <p:cNvPr id="6" name="Footer Placeholder 5">
            <a:extLst>
              <a:ext uri="{FF2B5EF4-FFF2-40B4-BE49-F238E27FC236}">
                <a16:creationId xmlns:a16="http://schemas.microsoft.com/office/drawing/2014/main" id="{675E22EA-85EC-BDCF-EE5F-A3181F2D9B8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165E18C-F338-2DA0-9342-F89DB4267333}"/>
              </a:ext>
            </a:extLst>
          </p:cNvPr>
          <p:cNvSpPr>
            <a:spLocks noGrp="1"/>
          </p:cNvSpPr>
          <p:nvPr>
            <p:ph type="sldNum" sz="quarter" idx="12"/>
          </p:nvPr>
        </p:nvSpPr>
        <p:spPr/>
        <p:txBody>
          <a:bodyPr/>
          <a:lstStyle/>
          <a:p>
            <a:fld id="{8A9DE18F-5236-487D-99E1-4F7DD2B669E8}" type="slidenum">
              <a:rPr lang="en-US" smtClean="0"/>
              <a:t>‹#›</a:t>
            </a:fld>
            <a:endParaRPr lang="en-US"/>
          </a:p>
        </p:txBody>
      </p:sp>
    </p:spTree>
    <p:extLst>
      <p:ext uri="{BB962C8B-B14F-4D97-AF65-F5344CB8AC3E}">
        <p14:creationId xmlns:p14="http://schemas.microsoft.com/office/powerpoint/2010/main" val="40842784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C35D8-D250-326E-DB55-BF70EDEFADC0}"/>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A1B00599-5FAA-1356-FE38-6F6BF19218B7}"/>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B97D8B95-307D-0987-7E9E-DD4F976E6832}"/>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E2BE64E-80E8-0C4A-65DF-1E0822ABA539}"/>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DA7EAEBA-DD50-ED9A-222C-5F11DA14CAF2}"/>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9B9713F-0827-6140-0BA0-499384856827}"/>
              </a:ext>
            </a:extLst>
          </p:cNvPr>
          <p:cNvSpPr>
            <a:spLocks noGrp="1"/>
          </p:cNvSpPr>
          <p:nvPr>
            <p:ph type="dt" sz="half" idx="10"/>
          </p:nvPr>
        </p:nvSpPr>
        <p:spPr/>
        <p:txBody>
          <a:bodyPr/>
          <a:lstStyle/>
          <a:p>
            <a:fld id="{5820C970-EEE6-4864-ABD3-B5B2EAED7494}" type="datetimeFigureOut">
              <a:rPr lang="en-US" smtClean="0"/>
              <a:t>9/1/2026</a:t>
            </a:fld>
            <a:endParaRPr lang="en-US"/>
          </a:p>
        </p:txBody>
      </p:sp>
      <p:sp>
        <p:nvSpPr>
          <p:cNvPr id="8" name="Footer Placeholder 7">
            <a:extLst>
              <a:ext uri="{FF2B5EF4-FFF2-40B4-BE49-F238E27FC236}">
                <a16:creationId xmlns:a16="http://schemas.microsoft.com/office/drawing/2014/main" id="{53CD6983-7679-EF28-76EE-2ECD35171CC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6F5FC1D-98C8-D9E3-923D-64192AB6FC8B}"/>
              </a:ext>
            </a:extLst>
          </p:cNvPr>
          <p:cNvSpPr>
            <a:spLocks noGrp="1"/>
          </p:cNvSpPr>
          <p:nvPr>
            <p:ph type="sldNum" sz="quarter" idx="12"/>
          </p:nvPr>
        </p:nvSpPr>
        <p:spPr/>
        <p:txBody>
          <a:bodyPr/>
          <a:lstStyle/>
          <a:p>
            <a:fld id="{8A9DE18F-5236-487D-99E1-4F7DD2B669E8}" type="slidenum">
              <a:rPr lang="en-US" smtClean="0"/>
              <a:t>‹#›</a:t>
            </a:fld>
            <a:endParaRPr lang="en-US"/>
          </a:p>
        </p:txBody>
      </p:sp>
    </p:spTree>
    <p:extLst>
      <p:ext uri="{BB962C8B-B14F-4D97-AF65-F5344CB8AC3E}">
        <p14:creationId xmlns:p14="http://schemas.microsoft.com/office/powerpoint/2010/main" val="10272915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0D888-5D5A-7D8B-85E0-FC0ED1290EB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4EF722-84EF-B6CC-7F2C-9AA8A787777C}"/>
              </a:ext>
            </a:extLst>
          </p:cNvPr>
          <p:cNvSpPr>
            <a:spLocks noGrp="1"/>
          </p:cNvSpPr>
          <p:nvPr>
            <p:ph type="dt" sz="half" idx="10"/>
          </p:nvPr>
        </p:nvSpPr>
        <p:spPr/>
        <p:txBody>
          <a:bodyPr/>
          <a:lstStyle/>
          <a:p>
            <a:fld id="{5820C970-EEE6-4864-ABD3-B5B2EAED7494}" type="datetimeFigureOut">
              <a:rPr lang="en-US" smtClean="0"/>
              <a:t>9/1/2026</a:t>
            </a:fld>
            <a:endParaRPr lang="en-US"/>
          </a:p>
        </p:txBody>
      </p:sp>
      <p:sp>
        <p:nvSpPr>
          <p:cNvPr id="4" name="Footer Placeholder 3">
            <a:extLst>
              <a:ext uri="{FF2B5EF4-FFF2-40B4-BE49-F238E27FC236}">
                <a16:creationId xmlns:a16="http://schemas.microsoft.com/office/drawing/2014/main" id="{ACFDF13D-50C3-3C1E-47ED-9C79EF8CBC9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673AD8E-8F0C-362D-736B-5F05CF9BFD61}"/>
              </a:ext>
            </a:extLst>
          </p:cNvPr>
          <p:cNvSpPr>
            <a:spLocks noGrp="1"/>
          </p:cNvSpPr>
          <p:nvPr>
            <p:ph type="sldNum" sz="quarter" idx="12"/>
          </p:nvPr>
        </p:nvSpPr>
        <p:spPr/>
        <p:txBody>
          <a:bodyPr/>
          <a:lstStyle/>
          <a:p>
            <a:fld id="{8A9DE18F-5236-487D-99E1-4F7DD2B669E8}" type="slidenum">
              <a:rPr lang="en-US" smtClean="0"/>
              <a:t>‹#›</a:t>
            </a:fld>
            <a:endParaRPr lang="en-US"/>
          </a:p>
        </p:txBody>
      </p:sp>
    </p:spTree>
    <p:extLst>
      <p:ext uri="{BB962C8B-B14F-4D97-AF65-F5344CB8AC3E}">
        <p14:creationId xmlns:p14="http://schemas.microsoft.com/office/powerpoint/2010/main" val="26048006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5D7809-FEAE-6DEA-906B-3630AEED7221}"/>
              </a:ext>
            </a:extLst>
          </p:cNvPr>
          <p:cNvSpPr>
            <a:spLocks noGrp="1"/>
          </p:cNvSpPr>
          <p:nvPr>
            <p:ph type="dt" sz="half" idx="10"/>
          </p:nvPr>
        </p:nvSpPr>
        <p:spPr/>
        <p:txBody>
          <a:bodyPr/>
          <a:lstStyle/>
          <a:p>
            <a:fld id="{5820C970-EEE6-4864-ABD3-B5B2EAED7494}" type="datetimeFigureOut">
              <a:rPr lang="en-US" smtClean="0"/>
              <a:t>9/1/2026</a:t>
            </a:fld>
            <a:endParaRPr lang="en-US"/>
          </a:p>
        </p:txBody>
      </p:sp>
      <p:sp>
        <p:nvSpPr>
          <p:cNvPr id="3" name="Footer Placeholder 2">
            <a:extLst>
              <a:ext uri="{FF2B5EF4-FFF2-40B4-BE49-F238E27FC236}">
                <a16:creationId xmlns:a16="http://schemas.microsoft.com/office/drawing/2014/main" id="{97C1838C-B72B-4C51-BD7E-4AD42568B43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F212572-511E-3AD0-ABB9-C84C64803463}"/>
              </a:ext>
            </a:extLst>
          </p:cNvPr>
          <p:cNvSpPr>
            <a:spLocks noGrp="1"/>
          </p:cNvSpPr>
          <p:nvPr>
            <p:ph type="sldNum" sz="quarter" idx="12"/>
          </p:nvPr>
        </p:nvSpPr>
        <p:spPr/>
        <p:txBody>
          <a:bodyPr/>
          <a:lstStyle/>
          <a:p>
            <a:fld id="{8A9DE18F-5236-487D-99E1-4F7DD2B669E8}" type="slidenum">
              <a:rPr lang="en-US" smtClean="0"/>
              <a:t>‹#›</a:t>
            </a:fld>
            <a:endParaRPr lang="en-US"/>
          </a:p>
        </p:txBody>
      </p:sp>
    </p:spTree>
    <p:extLst>
      <p:ext uri="{BB962C8B-B14F-4D97-AF65-F5344CB8AC3E}">
        <p14:creationId xmlns:p14="http://schemas.microsoft.com/office/powerpoint/2010/main" val="5074355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50F6F-08AB-56AC-AD61-F81A3C3C2847}"/>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A7652011-EB83-CEA4-7A5D-43812EEB7368}"/>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D196174-F00D-54A5-E3C5-91A6F7D11572}"/>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016EA4C1-8B64-4DDA-B6EC-B9BE60C6E120}"/>
              </a:ext>
            </a:extLst>
          </p:cNvPr>
          <p:cNvSpPr>
            <a:spLocks noGrp="1"/>
          </p:cNvSpPr>
          <p:nvPr>
            <p:ph type="dt" sz="half" idx="10"/>
          </p:nvPr>
        </p:nvSpPr>
        <p:spPr/>
        <p:txBody>
          <a:bodyPr/>
          <a:lstStyle/>
          <a:p>
            <a:fld id="{5820C970-EEE6-4864-ABD3-B5B2EAED7494}" type="datetimeFigureOut">
              <a:rPr lang="en-US" smtClean="0"/>
              <a:t>9/1/2026</a:t>
            </a:fld>
            <a:endParaRPr lang="en-US"/>
          </a:p>
        </p:txBody>
      </p:sp>
      <p:sp>
        <p:nvSpPr>
          <p:cNvPr id="6" name="Footer Placeholder 5">
            <a:extLst>
              <a:ext uri="{FF2B5EF4-FFF2-40B4-BE49-F238E27FC236}">
                <a16:creationId xmlns:a16="http://schemas.microsoft.com/office/drawing/2014/main" id="{9D1AE823-3949-8E15-12DF-7D2B5BC1E4C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49C19A-5317-70EF-8E7F-3D8A14EAB42B}"/>
              </a:ext>
            </a:extLst>
          </p:cNvPr>
          <p:cNvSpPr>
            <a:spLocks noGrp="1"/>
          </p:cNvSpPr>
          <p:nvPr>
            <p:ph type="sldNum" sz="quarter" idx="12"/>
          </p:nvPr>
        </p:nvSpPr>
        <p:spPr/>
        <p:txBody>
          <a:bodyPr/>
          <a:lstStyle/>
          <a:p>
            <a:fld id="{8A9DE18F-5236-487D-99E1-4F7DD2B669E8}" type="slidenum">
              <a:rPr lang="en-US" smtClean="0"/>
              <a:t>‹#›</a:t>
            </a:fld>
            <a:endParaRPr lang="en-US"/>
          </a:p>
        </p:txBody>
      </p:sp>
    </p:spTree>
    <p:extLst>
      <p:ext uri="{BB962C8B-B14F-4D97-AF65-F5344CB8AC3E}">
        <p14:creationId xmlns:p14="http://schemas.microsoft.com/office/powerpoint/2010/main" val="6574891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B3663-1ECB-26B4-6480-B4DCA43D29AB}"/>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2314167B-6750-F810-B77A-5734C399B2FD}"/>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C47B6E24-3C37-1822-1C74-9E49AA7554E6}"/>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19A1CED2-852E-FB6F-8FD8-A0ECD78B3832}"/>
              </a:ext>
            </a:extLst>
          </p:cNvPr>
          <p:cNvSpPr>
            <a:spLocks noGrp="1"/>
          </p:cNvSpPr>
          <p:nvPr>
            <p:ph type="dt" sz="half" idx="10"/>
          </p:nvPr>
        </p:nvSpPr>
        <p:spPr/>
        <p:txBody>
          <a:bodyPr/>
          <a:lstStyle/>
          <a:p>
            <a:fld id="{5820C970-EEE6-4864-ABD3-B5B2EAED7494}" type="datetimeFigureOut">
              <a:rPr lang="en-US" smtClean="0"/>
              <a:t>9/1/2026</a:t>
            </a:fld>
            <a:endParaRPr lang="en-US"/>
          </a:p>
        </p:txBody>
      </p:sp>
      <p:sp>
        <p:nvSpPr>
          <p:cNvPr id="6" name="Footer Placeholder 5">
            <a:extLst>
              <a:ext uri="{FF2B5EF4-FFF2-40B4-BE49-F238E27FC236}">
                <a16:creationId xmlns:a16="http://schemas.microsoft.com/office/drawing/2014/main" id="{D6699A98-60A0-012E-D603-6665165BB7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284913F-38EF-C3E5-6A4C-9C90077524B4}"/>
              </a:ext>
            </a:extLst>
          </p:cNvPr>
          <p:cNvSpPr>
            <a:spLocks noGrp="1"/>
          </p:cNvSpPr>
          <p:nvPr>
            <p:ph type="sldNum" sz="quarter" idx="12"/>
          </p:nvPr>
        </p:nvSpPr>
        <p:spPr/>
        <p:txBody>
          <a:bodyPr/>
          <a:lstStyle/>
          <a:p>
            <a:fld id="{8A9DE18F-5236-487D-99E1-4F7DD2B669E8}" type="slidenum">
              <a:rPr lang="en-US" smtClean="0"/>
              <a:t>‹#›</a:t>
            </a:fld>
            <a:endParaRPr lang="en-US"/>
          </a:p>
        </p:txBody>
      </p:sp>
    </p:spTree>
    <p:extLst>
      <p:ext uri="{BB962C8B-B14F-4D97-AF65-F5344CB8AC3E}">
        <p14:creationId xmlns:p14="http://schemas.microsoft.com/office/powerpoint/2010/main" val="4666916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955A08-F87B-8E3A-E7F8-E95E014311E8}"/>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9532B1C-1A28-22F5-FB61-CB989ECFC564}"/>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5B1961-6561-027C-7313-AD675FD363F8}"/>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fld id="{5820C970-EEE6-4864-ABD3-B5B2EAED7494}" type="datetimeFigureOut">
              <a:rPr lang="en-US" smtClean="0"/>
              <a:t>9/1/2026</a:t>
            </a:fld>
            <a:endParaRPr lang="en-US"/>
          </a:p>
        </p:txBody>
      </p:sp>
      <p:sp>
        <p:nvSpPr>
          <p:cNvPr id="5" name="Footer Placeholder 4">
            <a:extLst>
              <a:ext uri="{FF2B5EF4-FFF2-40B4-BE49-F238E27FC236}">
                <a16:creationId xmlns:a16="http://schemas.microsoft.com/office/drawing/2014/main" id="{E69BA456-7265-D701-3ED0-57C9C6C9EF52}"/>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38AD0F2-3AB3-10B9-31A3-0B25D5BE2A0F}"/>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defRPr>
            </a:lvl1pPr>
          </a:lstStyle>
          <a:p>
            <a:fld id="{8A9DE18F-5236-487D-99E1-4F7DD2B669E8}" type="slidenum">
              <a:rPr lang="en-US" smtClean="0"/>
              <a:t>‹#›</a:t>
            </a:fld>
            <a:endParaRPr lang="en-US"/>
          </a:p>
        </p:txBody>
      </p:sp>
    </p:spTree>
    <p:extLst>
      <p:ext uri="{BB962C8B-B14F-4D97-AF65-F5344CB8AC3E}">
        <p14:creationId xmlns:p14="http://schemas.microsoft.com/office/powerpoint/2010/main" val="1754474453"/>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693"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microsoft.com/office/2018/10/relationships/comments" Target="../comments/modernComment_186_5F96E79.xm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18/10/relationships/comments" Target="../comments/modernComment_1A3_2CAAD03.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microsoft.com/office/2018/10/relationships/comments" Target="../comments/modernComment_18D_613DD6A3.xm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54.xml.rels><?xml version="1.0" encoding="UTF-8" standalone="yes"?>
<Relationships xmlns="http://schemas.openxmlformats.org/package/2006/relationships"><Relationship Id="rId3" Type="http://schemas.microsoft.com/office/2018/10/relationships/comments" Target="../comments/modernComment_18E_8FD9A714.xm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hyperlink" Target="mailto:info@csdpool.org"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297D4D7-1D61-2C1B-9E92-AB010DF1B9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6E27AE-3A25-5FE6-D08A-EE90009B8D93}"/>
              </a:ext>
            </a:extLst>
          </p:cNvPr>
          <p:cNvSpPr>
            <a:spLocks noGrp="1"/>
          </p:cNvSpPr>
          <p:nvPr>
            <p:ph type="ctrTitle"/>
          </p:nvPr>
        </p:nvSpPr>
        <p:spPr>
          <a:xfrm>
            <a:off x="152400" y="2190750"/>
            <a:ext cx="8834718" cy="838200"/>
          </a:xfrm>
        </p:spPr>
        <p:txBody>
          <a:bodyPr>
            <a:noAutofit/>
          </a:bodyPr>
          <a:lstStyle/>
          <a:p>
            <a:r>
              <a:rPr lang="en-US" sz="5400" b="1">
                <a:solidFill>
                  <a:srgbClr val="004B85"/>
                </a:solidFill>
                <a:latin typeface="Tw Cen MT Condensed Extra Bold" panose="020B0803020202020204" pitchFamily="34" charset="0"/>
                <a:cs typeface="Calibri" panose="020F0502020204030204" pitchFamily="34" charset="0"/>
              </a:rPr>
              <a:t>CSD Pool Membership Meeting</a:t>
            </a:r>
            <a:endParaRPr lang="en-US" sz="5400">
              <a:solidFill>
                <a:srgbClr val="004B85"/>
              </a:solidFill>
              <a:latin typeface="Tw Cen MT Condensed Extra Bold" panose="020B0803020202020204" pitchFamily="34" charset="0"/>
              <a:ea typeface="Calibri" panose="020F0502020204030204" pitchFamily="34" charset="0"/>
              <a:cs typeface="Calibri" panose="020F0502020204030204" pitchFamily="34" charset="0"/>
            </a:endParaRPr>
          </a:p>
        </p:txBody>
      </p:sp>
      <p:sp>
        <p:nvSpPr>
          <p:cNvPr id="14" name="Subtitle 2">
            <a:extLst>
              <a:ext uri="{FF2B5EF4-FFF2-40B4-BE49-F238E27FC236}">
                <a16:creationId xmlns:a16="http://schemas.microsoft.com/office/drawing/2014/main" id="{4BDE9247-0E5C-800E-37BB-4FDB0C128912}"/>
              </a:ext>
            </a:extLst>
          </p:cNvPr>
          <p:cNvSpPr>
            <a:spLocks noGrp="1"/>
          </p:cNvSpPr>
          <p:nvPr>
            <p:ph type="subTitle" idx="1"/>
          </p:nvPr>
        </p:nvSpPr>
        <p:spPr>
          <a:xfrm>
            <a:off x="1143000" y="2990538"/>
            <a:ext cx="6858000" cy="1241822"/>
          </a:xfrm>
        </p:spPr>
        <p:txBody>
          <a:bodyPr vert="horz" lIns="91440" tIns="45720" rIns="91440" bIns="45720" rtlCol="0" anchor="t">
            <a:normAutofit/>
          </a:bodyPr>
          <a:lstStyle/>
          <a:p>
            <a:r>
              <a:rPr lang="en-US" i="1">
                <a:solidFill>
                  <a:srgbClr val="004B85"/>
                </a:solidFill>
                <a:latin typeface="Calibri"/>
                <a:ea typeface="Calibri"/>
                <a:cs typeface="Calibri"/>
              </a:rPr>
              <a:t>September 16, 2026</a:t>
            </a:r>
          </a:p>
        </p:txBody>
      </p:sp>
      <p:sp>
        <p:nvSpPr>
          <p:cNvPr id="6" name="Rectangle 5">
            <a:extLst>
              <a:ext uri="{FF2B5EF4-FFF2-40B4-BE49-F238E27FC236}">
                <a16:creationId xmlns:a16="http://schemas.microsoft.com/office/drawing/2014/main" id="{89753CA0-E2A4-52C7-BE64-DA389DBEAF77}"/>
              </a:ext>
            </a:extLst>
          </p:cNvPr>
          <p:cNvSpPr/>
          <p:nvPr/>
        </p:nvSpPr>
        <p:spPr>
          <a:xfrm>
            <a:off x="0" y="-121023"/>
            <a:ext cx="9144000" cy="682883"/>
          </a:xfrm>
          <a:prstGeom prst="rect">
            <a:avLst/>
          </a:prstGeom>
          <a:solidFill>
            <a:srgbClr val="004B85"/>
          </a:solidFill>
          <a:ln>
            <a:solidFill>
              <a:srgbClr val="004B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defRPr/>
            </a:pPr>
            <a:endParaRPr lang="en-US" sz="1350" b="0">
              <a:solidFill>
                <a:prstClr val="white"/>
              </a:solidFill>
              <a:latin typeface="Calibri" panose="020F0502020204030204"/>
            </a:endParaRPr>
          </a:p>
        </p:txBody>
      </p:sp>
      <p:sp>
        <p:nvSpPr>
          <p:cNvPr id="9" name="Rectangle 8">
            <a:extLst>
              <a:ext uri="{FF2B5EF4-FFF2-40B4-BE49-F238E27FC236}">
                <a16:creationId xmlns:a16="http://schemas.microsoft.com/office/drawing/2014/main" id="{0D3EAFD0-7A20-898C-B5B6-9463B0C17423}"/>
              </a:ext>
            </a:extLst>
          </p:cNvPr>
          <p:cNvSpPr/>
          <p:nvPr/>
        </p:nvSpPr>
        <p:spPr>
          <a:xfrm>
            <a:off x="0" y="4395730"/>
            <a:ext cx="9144000" cy="747770"/>
          </a:xfrm>
          <a:prstGeom prst="rect">
            <a:avLst/>
          </a:prstGeom>
          <a:solidFill>
            <a:srgbClr val="004B85"/>
          </a:solidFill>
          <a:ln>
            <a:solidFill>
              <a:srgbClr val="004B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defRPr/>
            </a:pPr>
            <a:endParaRPr lang="en-US" sz="1350" b="0">
              <a:solidFill>
                <a:prstClr val="white"/>
              </a:solidFill>
              <a:latin typeface="Calibri" panose="020F0502020204030204"/>
            </a:endParaRPr>
          </a:p>
        </p:txBody>
      </p:sp>
      <p:pic>
        <p:nvPicPr>
          <p:cNvPr id="10" name="Picture 9">
            <a:extLst>
              <a:ext uri="{FF2B5EF4-FFF2-40B4-BE49-F238E27FC236}">
                <a16:creationId xmlns:a16="http://schemas.microsoft.com/office/drawing/2014/main" id="{979C6E09-8C8B-A710-9E5F-C26D743B4D4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7834" y="4641491"/>
            <a:ext cx="2751526" cy="338639"/>
          </a:xfrm>
          <a:prstGeom prst="rect">
            <a:avLst/>
          </a:prstGeom>
        </p:spPr>
      </p:pic>
      <p:sp>
        <p:nvSpPr>
          <p:cNvPr id="4" name="TextBox 3">
            <a:extLst>
              <a:ext uri="{FF2B5EF4-FFF2-40B4-BE49-F238E27FC236}">
                <a16:creationId xmlns:a16="http://schemas.microsoft.com/office/drawing/2014/main" id="{D75461C2-CFAF-1267-6AB7-813D8C875A8C}"/>
              </a:ext>
            </a:extLst>
          </p:cNvPr>
          <p:cNvSpPr txBox="1"/>
          <p:nvPr/>
        </p:nvSpPr>
        <p:spPr>
          <a:xfrm>
            <a:off x="154641" y="4573406"/>
            <a:ext cx="1726895" cy="415498"/>
          </a:xfrm>
          <a:prstGeom prst="rect">
            <a:avLst/>
          </a:prstGeom>
          <a:noFill/>
        </p:spPr>
        <p:txBody>
          <a:bodyPr wrap="square" rtlCol="0">
            <a:spAutoFit/>
          </a:bodyPr>
          <a:lstStyle/>
          <a:p>
            <a:pPr defTabSz="685800" eaLnBrk="1" fontAlgn="auto" hangingPunct="1">
              <a:spcBef>
                <a:spcPts val="0"/>
              </a:spcBef>
              <a:spcAft>
                <a:spcPts val="0"/>
              </a:spcAft>
              <a:defRPr/>
            </a:pPr>
            <a:r>
              <a:rPr lang="en-US" sz="2100" b="0">
                <a:solidFill>
                  <a:prstClr val="white"/>
                </a:solidFill>
                <a:latin typeface="Calibri Light" panose="020F0302020204030204"/>
              </a:rPr>
              <a:t>csdpool.org</a:t>
            </a:r>
          </a:p>
        </p:txBody>
      </p:sp>
      <p:sp>
        <p:nvSpPr>
          <p:cNvPr id="12" name="TextBox 11">
            <a:extLst>
              <a:ext uri="{FF2B5EF4-FFF2-40B4-BE49-F238E27FC236}">
                <a16:creationId xmlns:a16="http://schemas.microsoft.com/office/drawing/2014/main" id="{FECA6BDE-9E3C-3A7D-22EA-683D36439F66}"/>
              </a:ext>
            </a:extLst>
          </p:cNvPr>
          <p:cNvSpPr txBox="1"/>
          <p:nvPr/>
        </p:nvSpPr>
        <p:spPr>
          <a:xfrm>
            <a:off x="1828800" y="1657350"/>
            <a:ext cx="5486400" cy="523220"/>
          </a:xfrm>
          <a:prstGeom prst="rect">
            <a:avLst/>
          </a:prstGeom>
          <a:noFill/>
        </p:spPr>
        <p:txBody>
          <a:bodyPr wrap="square" lIns="91440" tIns="45720" rIns="91440" bIns="45720" rtlCol="0" anchor="t">
            <a:spAutoFit/>
          </a:bodyPr>
          <a:lstStyle/>
          <a:p>
            <a:pPr algn="ctr"/>
            <a:r>
              <a:rPr lang="en-US" sz="2800" i="1">
                <a:solidFill>
                  <a:srgbClr val="004B85"/>
                </a:solidFill>
                <a:latin typeface="Calibri"/>
                <a:ea typeface="Calibri"/>
                <a:cs typeface="Calibri"/>
              </a:rPr>
              <a:t>Welcome to the 39</a:t>
            </a:r>
            <a:r>
              <a:rPr lang="en-US" sz="2800" i="1" baseline="30000">
                <a:solidFill>
                  <a:srgbClr val="004B85"/>
                </a:solidFill>
                <a:latin typeface="Calibri"/>
                <a:ea typeface="Calibri"/>
                <a:cs typeface="Calibri"/>
              </a:rPr>
              <a:t>th</a:t>
            </a:r>
            <a:r>
              <a:rPr lang="en-US" sz="2800" i="1">
                <a:solidFill>
                  <a:srgbClr val="004B85"/>
                </a:solidFill>
                <a:latin typeface="Calibri"/>
                <a:ea typeface="Calibri"/>
                <a:cs typeface="Calibri"/>
              </a:rPr>
              <a:t> Annual </a:t>
            </a:r>
          </a:p>
        </p:txBody>
      </p:sp>
    </p:spTree>
    <p:extLst>
      <p:ext uri="{BB962C8B-B14F-4D97-AF65-F5344CB8AC3E}">
        <p14:creationId xmlns:p14="http://schemas.microsoft.com/office/powerpoint/2010/main" val="42893165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C3BABEB-A043-DB7D-E2A8-BF29654F941B}"/>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9859645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8FDC2A3-4EFD-34B9-B71D-94DD9CE1D6D2}"/>
              </a:ext>
            </a:extLst>
          </p:cNvPr>
          <p:cNvPicPr>
            <a:picLocks noChangeAspect="1"/>
          </p:cNvPicPr>
          <p:nvPr/>
        </p:nvPicPr>
        <p:blipFill>
          <a:blip r:embed="rId2"/>
          <a:stretch>
            <a:fillRect/>
          </a:stretch>
        </p:blipFill>
        <p:spPr>
          <a:xfrm>
            <a:off x="0" y="0"/>
            <a:ext cx="9144000" cy="5143500"/>
          </a:xfrm>
          <a:prstGeom prst="rect">
            <a:avLst/>
          </a:prstGeom>
        </p:spPr>
      </p:pic>
      <p:pic>
        <p:nvPicPr>
          <p:cNvPr id="3" name="Picture 2">
            <a:extLst>
              <a:ext uri="{FF2B5EF4-FFF2-40B4-BE49-F238E27FC236}">
                <a16:creationId xmlns:a16="http://schemas.microsoft.com/office/drawing/2014/main" id="{CC666181-9EEF-7981-C04C-FDA78DB887AD}"/>
              </a:ext>
            </a:extLst>
          </p:cNvPr>
          <p:cNvPicPr>
            <a:picLocks noChangeAspect="1"/>
          </p:cNvPicPr>
          <p:nvPr/>
        </p:nvPicPr>
        <p:blipFill>
          <a:blip r:embed="rId3"/>
          <a:stretch>
            <a:fillRect/>
          </a:stretch>
        </p:blipFill>
        <p:spPr>
          <a:xfrm>
            <a:off x="0" y="0"/>
            <a:ext cx="9144000" cy="5143500"/>
          </a:xfrm>
          <a:prstGeom prst="rect">
            <a:avLst/>
          </a:prstGeom>
        </p:spPr>
      </p:pic>
      <p:pic>
        <p:nvPicPr>
          <p:cNvPr id="5" name="Picture 4">
            <a:extLst>
              <a:ext uri="{FF2B5EF4-FFF2-40B4-BE49-F238E27FC236}">
                <a16:creationId xmlns:a16="http://schemas.microsoft.com/office/drawing/2014/main" id="{60A6CFBA-45EA-5579-8198-C93C80ACA536}"/>
              </a:ext>
            </a:extLst>
          </p:cNvPr>
          <p:cNvPicPr>
            <a:picLocks noChangeAspect="1"/>
          </p:cNvPicPr>
          <p:nvPr/>
        </p:nvPicPr>
        <p:blipFill>
          <a:blip r:embed="rId4"/>
          <a:stretch>
            <a:fillRect/>
          </a:stretch>
        </p:blipFill>
        <p:spPr>
          <a:xfrm>
            <a:off x="0" y="0"/>
            <a:ext cx="9144000" cy="5143500"/>
          </a:xfrm>
          <a:prstGeom prst="rect">
            <a:avLst/>
          </a:prstGeom>
        </p:spPr>
      </p:pic>
    </p:spTree>
    <p:extLst>
      <p:ext uri="{BB962C8B-B14F-4D97-AF65-F5344CB8AC3E}">
        <p14:creationId xmlns:p14="http://schemas.microsoft.com/office/powerpoint/2010/main" val="2085342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7DC89CA-E5C9-49D2-3372-4C17B23F44C6}"/>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27248053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36AC12C-99C2-836E-6BC3-B79FDF904726}"/>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13948388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7390BDD-8F48-934B-9603-98B68A6D0ED8}"/>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37851046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21CEB8-3A65-3FD3-2E93-B8410EA5EB50}"/>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83E662C3-332C-CE15-0AEE-D1DC0FF4CB18}"/>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29615481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B847327-CAF6-250E-49F8-DA2E28FDD536}"/>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41115194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666341D-2DD2-B2D4-DDC5-E40D7D62A3BF}"/>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1125226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3208ACB-873B-C01F-5C8F-83EA08081A03}"/>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20925837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88707C4-3AF4-1243-0D38-88D0B9AC317B}"/>
              </a:ext>
            </a:extLst>
          </p:cNvPr>
          <p:cNvPicPr>
            <a:picLocks noChangeAspect="1"/>
          </p:cNvPicPr>
          <p:nvPr/>
        </p:nvPicPr>
        <p:blipFill>
          <a:blip r:embed="rId2"/>
          <a:stretch>
            <a:fillRect/>
          </a:stretch>
        </p:blipFill>
        <p:spPr>
          <a:xfrm>
            <a:off x="0" y="0"/>
            <a:ext cx="9144000" cy="5143500"/>
          </a:xfrm>
          <a:prstGeom prst="rect">
            <a:avLst/>
          </a:prstGeom>
        </p:spPr>
      </p:pic>
      <p:pic>
        <p:nvPicPr>
          <p:cNvPr id="4" name="Picture 3">
            <a:extLst>
              <a:ext uri="{FF2B5EF4-FFF2-40B4-BE49-F238E27FC236}">
                <a16:creationId xmlns:a16="http://schemas.microsoft.com/office/drawing/2014/main" id="{C12CBE3B-A472-2435-36E1-C128C85FF2BF}"/>
              </a:ext>
            </a:extLst>
          </p:cNvPr>
          <p:cNvPicPr>
            <a:picLocks noChangeAspect="1"/>
          </p:cNvPicPr>
          <p:nvPr/>
        </p:nvPicPr>
        <p:blipFill>
          <a:blip r:embed="rId3"/>
          <a:stretch>
            <a:fillRect/>
          </a:stretch>
        </p:blipFill>
        <p:spPr>
          <a:xfrm>
            <a:off x="916" y="3272"/>
            <a:ext cx="9144000" cy="5143500"/>
          </a:xfrm>
          <a:prstGeom prst="rect">
            <a:avLst/>
          </a:prstGeom>
        </p:spPr>
      </p:pic>
    </p:spTree>
    <p:extLst>
      <p:ext uri="{BB962C8B-B14F-4D97-AF65-F5344CB8AC3E}">
        <p14:creationId xmlns:p14="http://schemas.microsoft.com/office/powerpoint/2010/main" val="130423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A292CD6-AE91-5B3D-8E82-6E61E967F8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AD9000-8345-C845-4496-4C54BC33359D}"/>
              </a:ext>
            </a:extLst>
          </p:cNvPr>
          <p:cNvSpPr>
            <a:spLocks noGrp="1"/>
          </p:cNvSpPr>
          <p:nvPr>
            <p:ph type="title"/>
          </p:nvPr>
        </p:nvSpPr>
        <p:spPr/>
        <p:txBody>
          <a:bodyPr/>
          <a:lstStyle/>
          <a:p>
            <a:r>
              <a:rPr lang="en-US">
                <a:solidFill>
                  <a:srgbClr val="004B85"/>
                </a:solidFill>
                <a:latin typeface="Tw Cen MT Condensed Extra Bold" panose="020B0803020202020204" pitchFamily="34" charset="0"/>
                <a:ea typeface="ADLaM Display" panose="020F0502020204030204" pitchFamily="2" charset="0"/>
                <a:cs typeface="ADLaM Display" panose="020F0502020204030204" pitchFamily="2" charset="0"/>
              </a:rPr>
              <a:t>Meeting Agenda</a:t>
            </a:r>
          </a:p>
        </p:txBody>
      </p:sp>
      <p:sp>
        <p:nvSpPr>
          <p:cNvPr id="14" name="Content Placeholder 13">
            <a:extLst>
              <a:ext uri="{FF2B5EF4-FFF2-40B4-BE49-F238E27FC236}">
                <a16:creationId xmlns:a16="http://schemas.microsoft.com/office/drawing/2014/main" id="{D4C6A3C7-9919-5047-E952-58971557ADCC}"/>
              </a:ext>
            </a:extLst>
          </p:cNvPr>
          <p:cNvSpPr>
            <a:spLocks noGrp="1"/>
          </p:cNvSpPr>
          <p:nvPr>
            <p:ph idx="1"/>
          </p:nvPr>
        </p:nvSpPr>
        <p:spPr>
          <a:xfrm>
            <a:off x="373380" y="1344930"/>
            <a:ext cx="4263390" cy="3953351"/>
          </a:xfrm>
        </p:spPr>
        <p:txBody>
          <a:bodyPr vert="horz" lIns="91440" tIns="45720" rIns="91440" bIns="45720" rtlCol="0" anchor="t">
            <a:normAutofit/>
          </a:bodyPr>
          <a:lstStyle/>
          <a:p>
            <a:pPr marL="0" indent="0">
              <a:lnSpc>
                <a:spcPct val="100000"/>
              </a:lnSpc>
              <a:spcBef>
                <a:spcPts val="800"/>
              </a:spcBef>
              <a:buNone/>
            </a:pPr>
            <a:r>
              <a:rPr lang="en-US" sz="1200" b="1" dirty="0">
                <a:solidFill>
                  <a:srgbClr val="004B85"/>
                </a:solidFill>
                <a:latin typeface="Calibri"/>
                <a:ea typeface="Calibri"/>
                <a:cs typeface="Calibri"/>
              </a:rPr>
              <a:t>3:16 p.m.     Introduction of Board, Staff, &amp; Pool Partners </a:t>
            </a:r>
            <a:endParaRPr lang="en-US">
              <a:solidFill>
                <a:srgbClr val="000000"/>
              </a:solidFill>
            </a:endParaRPr>
          </a:p>
          <a:p>
            <a:pPr marL="0" indent="0">
              <a:lnSpc>
                <a:spcPct val="100000"/>
              </a:lnSpc>
              <a:spcBef>
                <a:spcPts val="800"/>
              </a:spcBef>
              <a:buNone/>
            </a:pPr>
            <a:r>
              <a:rPr lang="en-US" sz="1200" b="1" dirty="0">
                <a:solidFill>
                  <a:srgbClr val="004B85"/>
                </a:solidFill>
                <a:latin typeface="Calibri"/>
                <a:ea typeface="Calibri"/>
                <a:cs typeface="Calibri"/>
              </a:rPr>
              <a:t>3:17 p.m.     President’s Opening Statement </a:t>
            </a:r>
            <a:endParaRPr lang="en-US">
              <a:solidFill>
                <a:srgbClr val="000000"/>
              </a:solidFill>
            </a:endParaRPr>
          </a:p>
          <a:p>
            <a:pPr marL="0" indent="0">
              <a:lnSpc>
                <a:spcPct val="100000"/>
              </a:lnSpc>
              <a:spcBef>
                <a:spcPts val="800"/>
              </a:spcBef>
              <a:buNone/>
            </a:pPr>
            <a:r>
              <a:rPr lang="en-US" sz="1200" b="1" dirty="0">
                <a:solidFill>
                  <a:srgbClr val="004B85"/>
                </a:solidFill>
                <a:latin typeface="Calibri"/>
                <a:ea typeface="Calibri"/>
                <a:cs typeface="Calibri"/>
              </a:rPr>
              <a:t>3:25 p.m.	   Confirm Quorum by Attendance and Proxy</a:t>
            </a:r>
            <a:endParaRPr lang="en-US">
              <a:solidFill>
                <a:srgbClr val="000000"/>
              </a:solidFill>
            </a:endParaRPr>
          </a:p>
          <a:p>
            <a:pPr marL="0" indent="0">
              <a:lnSpc>
                <a:spcPct val="100000"/>
              </a:lnSpc>
              <a:spcBef>
                <a:spcPts val="800"/>
              </a:spcBef>
              <a:buNone/>
            </a:pPr>
            <a:r>
              <a:rPr lang="en-US" sz="1200" b="1" dirty="0">
                <a:solidFill>
                  <a:srgbClr val="004B85"/>
                </a:solidFill>
                <a:latin typeface="Calibri"/>
                <a:ea typeface="Calibri"/>
                <a:cs typeface="Calibri"/>
              </a:rPr>
              <a:t>3:26 p.m.	   Approval of 2025 Annual Membership Meeting </a:t>
            </a:r>
            <a:r>
              <a:rPr lang="en-US" sz="1200" b="1" dirty="0" err="1">
                <a:solidFill>
                  <a:schemeClr val="bg1"/>
                </a:solidFill>
                <a:latin typeface="Calibri"/>
                <a:ea typeface="Calibri"/>
                <a:cs typeface="Calibri"/>
              </a:rPr>
              <a:t>minuin</a:t>
            </a:r>
            <a:r>
              <a:rPr lang="en-US" sz="1200" b="1" dirty="0">
                <a:solidFill>
                  <a:schemeClr val="bg1"/>
                </a:solidFill>
                <a:latin typeface="Calibri"/>
                <a:ea typeface="Calibri"/>
                <a:cs typeface="Calibri"/>
              </a:rPr>
              <a:t>…..    </a:t>
            </a:r>
            <a:r>
              <a:rPr lang="en-US" sz="1200" b="1" dirty="0">
                <a:solidFill>
                  <a:srgbClr val="004B85"/>
                </a:solidFill>
                <a:latin typeface="Calibri"/>
                <a:ea typeface="Calibri"/>
                <a:cs typeface="Calibri"/>
              </a:rPr>
              <a:t>Minutes </a:t>
            </a:r>
            <a:r>
              <a:rPr lang="en-US" sz="1200" b="1" i="1" dirty="0">
                <a:solidFill>
                  <a:srgbClr val="004B85"/>
                </a:solidFill>
                <a:latin typeface="Calibri"/>
                <a:ea typeface="Calibri"/>
                <a:cs typeface="Calibri"/>
              </a:rPr>
              <a:t>(Motion)</a:t>
            </a:r>
            <a:endParaRPr lang="en-US" dirty="0">
              <a:solidFill>
                <a:srgbClr val="000000"/>
              </a:solidFill>
            </a:endParaRPr>
          </a:p>
          <a:p>
            <a:pPr marL="0" indent="0">
              <a:lnSpc>
                <a:spcPct val="100000"/>
              </a:lnSpc>
              <a:spcBef>
                <a:spcPts val="800"/>
              </a:spcBef>
              <a:buNone/>
            </a:pPr>
            <a:r>
              <a:rPr lang="en-US" sz="1200" b="1" i="1" dirty="0">
                <a:solidFill>
                  <a:srgbClr val="004B85"/>
                </a:solidFill>
                <a:latin typeface="Calibri"/>
                <a:ea typeface="Calibri"/>
                <a:cs typeface="Calibri"/>
              </a:rPr>
              <a:t>3:27 p.m.     Member Vote on IGA Amendment #2026-1</a:t>
            </a:r>
            <a:endParaRPr lang="en-US">
              <a:solidFill>
                <a:srgbClr val="000000"/>
              </a:solidFill>
            </a:endParaRPr>
          </a:p>
          <a:p>
            <a:pPr>
              <a:buNone/>
            </a:pPr>
            <a:r>
              <a:rPr lang="en-US" sz="1200" b="1" i="1" dirty="0">
                <a:solidFill>
                  <a:srgbClr val="004B85"/>
                </a:solidFill>
                <a:latin typeface="Calibri"/>
                <a:ea typeface="Calibri"/>
                <a:cs typeface="Calibri"/>
              </a:rPr>
              <a:t>3:28 p.m.     Member Vote on IGA Amendment #2026-2</a:t>
            </a:r>
            <a:endParaRPr lang="en-US" sz="1200">
              <a:solidFill>
                <a:srgbClr val="000000"/>
              </a:solidFill>
              <a:latin typeface="Calibri"/>
              <a:ea typeface="Calibri"/>
              <a:cs typeface="Calibri"/>
            </a:endParaRPr>
          </a:p>
          <a:p>
            <a:pPr marL="0" indent="0">
              <a:lnSpc>
                <a:spcPct val="100000"/>
              </a:lnSpc>
              <a:spcBef>
                <a:spcPts val="800"/>
              </a:spcBef>
              <a:buNone/>
            </a:pPr>
            <a:r>
              <a:rPr lang="en-US" sz="1200" b="1" dirty="0">
                <a:solidFill>
                  <a:srgbClr val="004B85"/>
                </a:solidFill>
                <a:latin typeface="Calibri"/>
                <a:ea typeface="Calibri"/>
                <a:cs typeface="Calibri"/>
              </a:rPr>
              <a:t>3:29 p.m.</a:t>
            </a:r>
            <a:r>
              <a:rPr lang="en-US" sz="1200" dirty="0">
                <a:solidFill>
                  <a:srgbClr val="004B85"/>
                </a:solidFill>
                <a:latin typeface="Calibri"/>
                <a:ea typeface="Calibri"/>
                <a:cs typeface="Calibri"/>
              </a:rPr>
              <a:t>	</a:t>
            </a:r>
            <a:r>
              <a:rPr lang="en-US" sz="1200" b="1" dirty="0">
                <a:solidFill>
                  <a:srgbClr val="004B85"/>
                </a:solidFill>
                <a:latin typeface="Calibri"/>
                <a:ea typeface="Calibri"/>
                <a:cs typeface="Calibri"/>
              </a:rPr>
              <a:t>   2025 Yearend Financial Audit Report </a:t>
            </a:r>
            <a:r>
              <a:rPr lang="en-US" sz="1200" b="1" i="1" dirty="0">
                <a:solidFill>
                  <a:srgbClr val="004B85"/>
                </a:solidFill>
                <a:latin typeface="Calibri"/>
                <a:ea typeface="Calibri"/>
                <a:cs typeface="Calibri"/>
              </a:rPr>
              <a:t>(Motion)</a:t>
            </a:r>
            <a:endParaRPr lang="en-US">
              <a:solidFill>
                <a:srgbClr val="000000"/>
              </a:solidFill>
            </a:endParaRPr>
          </a:p>
          <a:p>
            <a:pPr marL="342900" lvl="1" indent="0">
              <a:lnSpc>
                <a:spcPct val="100000"/>
              </a:lnSpc>
              <a:spcBef>
                <a:spcPts val="0"/>
              </a:spcBef>
              <a:buNone/>
            </a:pPr>
            <a:r>
              <a:rPr lang="en-US" sz="900" dirty="0">
                <a:solidFill>
                  <a:srgbClr val="004B85"/>
                </a:solidFill>
                <a:latin typeface="Calibri"/>
                <a:ea typeface="Calibri"/>
                <a:cs typeface="Calibri"/>
              </a:rPr>
              <a:t>                  </a:t>
            </a:r>
            <a:r>
              <a:rPr lang="en-US" sz="1050" dirty="0">
                <a:solidFill>
                  <a:srgbClr val="004B85"/>
                </a:solidFill>
                <a:latin typeface="Calibri"/>
                <a:ea typeface="Calibri"/>
                <a:cs typeface="Calibri"/>
              </a:rPr>
              <a:t>Allison Slife, CliftonLarsonAllen, LLP</a:t>
            </a:r>
            <a:endParaRPr lang="en-US">
              <a:solidFill>
                <a:srgbClr val="000000"/>
              </a:solidFill>
            </a:endParaRPr>
          </a:p>
          <a:p>
            <a:pPr marL="0" indent="0">
              <a:lnSpc>
                <a:spcPct val="100000"/>
              </a:lnSpc>
              <a:spcBef>
                <a:spcPts val="800"/>
              </a:spcBef>
              <a:buNone/>
            </a:pPr>
            <a:r>
              <a:rPr lang="en-US" sz="1200" b="1" dirty="0">
                <a:solidFill>
                  <a:srgbClr val="004B85"/>
                </a:solidFill>
                <a:latin typeface="Calibri"/>
                <a:ea typeface="Calibri"/>
                <a:cs typeface="Calibri"/>
              </a:rPr>
              <a:t>3:35 p.m.</a:t>
            </a:r>
            <a:r>
              <a:rPr lang="en-US" sz="1200" dirty="0">
                <a:solidFill>
                  <a:srgbClr val="004B85"/>
                </a:solidFill>
                <a:latin typeface="Calibri"/>
                <a:ea typeface="Calibri"/>
                <a:cs typeface="Calibri"/>
              </a:rPr>
              <a:t>	</a:t>
            </a:r>
            <a:r>
              <a:rPr lang="en-US" sz="1200" b="1" dirty="0">
                <a:solidFill>
                  <a:srgbClr val="004B85"/>
                </a:solidFill>
                <a:latin typeface="Calibri"/>
                <a:ea typeface="Calibri"/>
                <a:cs typeface="Calibri"/>
              </a:rPr>
              <a:t>   Keynote Address – Beyond Compliance</a:t>
            </a:r>
            <a:endParaRPr lang="en-US">
              <a:solidFill>
                <a:srgbClr val="000000"/>
              </a:solidFill>
            </a:endParaRPr>
          </a:p>
          <a:p>
            <a:pPr marL="0" indent="0">
              <a:lnSpc>
                <a:spcPct val="100000"/>
              </a:lnSpc>
              <a:spcBef>
                <a:spcPts val="0"/>
              </a:spcBef>
              <a:buNone/>
            </a:pPr>
            <a:r>
              <a:rPr lang="en-US" sz="1050" dirty="0">
                <a:solidFill>
                  <a:srgbClr val="004B85"/>
                </a:solidFill>
                <a:latin typeface="Calibri"/>
                <a:ea typeface="Calibri"/>
                <a:cs typeface="Calibri"/>
              </a:rPr>
              <a:t>                           Brad Johnson, CSP, Parker Water</a:t>
            </a:r>
            <a:endParaRPr lang="en-US">
              <a:solidFill>
                <a:srgbClr val="000000"/>
              </a:solidFill>
            </a:endParaRPr>
          </a:p>
          <a:p>
            <a:pPr marL="0" indent="0">
              <a:lnSpc>
                <a:spcPct val="100000"/>
              </a:lnSpc>
              <a:spcBef>
                <a:spcPts val="600"/>
              </a:spcBef>
              <a:buNone/>
            </a:pPr>
            <a:r>
              <a:rPr lang="en-US" sz="1200" dirty="0">
                <a:solidFill>
                  <a:srgbClr val="004B85"/>
                </a:solidFill>
              </a:rPr>
              <a:t> </a:t>
            </a:r>
            <a:endParaRPr lang="en-US" dirty="0">
              <a:solidFill>
                <a:srgbClr val="000000"/>
              </a:solidFill>
            </a:endParaRPr>
          </a:p>
          <a:p>
            <a:endParaRPr lang="en-US">
              <a:solidFill>
                <a:srgbClr val="004B85"/>
              </a:solidFill>
            </a:endParaRPr>
          </a:p>
        </p:txBody>
      </p:sp>
      <p:sp>
        <p:nvSpPr>
          <p:cNvPr id="4" name="Subtitle 2">
            <a:extLst>
              <a:ext uri="{FF2B5EF4-FFF2-40B4-BE49-F238E27FC236}">
                <a16:creationId xmlns:a16="http://schemas.microsoft.com/office/drawing/2014/main" id="{896E4FFD-4DD4-C3C9-8488-A37427DE0A30}"/>
              </a:ext>
            </a:extLst>
          </p:cNvPr>
          <p:cNvSpPr txBox="1">
            <a:spLocks/>
          </p:cNvSpPr>
          <p:nvPr/>
        </p:nvSpPr>
        <p:spPr>
          <a:xfrm>
            <a:off x="628650" y="968225"/>
            <a:ext cx="6632762" cy="285084"/>
          </a:xfrm>
          <a:prstGeom prst="rect">
            <a:avLst/>
          </a:prstGeom>
        </p:spPr>
        <p:txBody>
          <a:bodyPr vert="horz" lIns="68580" tIns="34290" rIns="68580" bIns="3429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fontAlgn="auto">
              <a:spcBef>
                <a:spcPts val="750"/>
              </a:spcBef>
              <a:spcAft>
                <a:spcPts val="0"/>
              </a:spcAft>
              <a:buNone/>
              <a:defRPr/>
            </a:pPr>
            <a:r>
              <a:rPr lang="en-US" sz="1350" i="1">
                <a:solidFill>
                  <a:srgbClr val="004B85"/>
                </a:solidFill>
                <a:latin typeface="Calibri"/>
                <a:ea typeface="Calibri"/>
                <a:cs typeface="Calibri"/>
              </a:rPr>
              <a:t>39</a:t>
            </a:r>
            <a:r>
              <a:rPr lang="en-US" sz="1350" i="1" baseline="30000">
                <a:solidFill>
                  <a:srgbClr val="004B85"/>
                </a:solidFill>
                <a:latin typeface="Calibri"/>
                <a:ea typeface="Calibri"/>
                <a:cs typeface="Calibri"/>
              </a:rPr>
              <a:t>th</a:t>
            </a:r>
            <a:r>
              <a:rPr lang="en-US" sz="1350" b="0" i="1">
                <a:solidFill>
                  <a:srgbClr val="004B85"/>
                </a:solidFill>
                <a:latin typeface="Calibri"/>
                <a:ea typeface="Calibri"/>
                <a:cs typeface="Calibri"/>
              </a:rPr>
              <a:t> Annual CSD Pool Membership Meeting</a:t>
            </a:r>
            <a:endParaRPr lang="en-US" sz="2100" b="0">
              <a:solidFill>
                <a:prstClr val="black"/>
              </a:solidFill>
              <a:latin typeface="Calibri"/>
              <a:ea typeface="Calibri"/>
              <a:cs typeface="Calibri"/>
            </a:endParaRPr>
          </a:p>
        </p:txBody>
      </p:sp>
      <p:sp>
        <p:nvSpPr>
          <p:cNvPr id="6" name="Rectangle 5">
            <a:extLst>
              <a:ext uri="{FF2B5EF4-FFF2-40B4-BE49-F238E27FC236}">
                <a16:creationId xmlns:a16="http://schemas.microsoft.com/office/drawing/2014/main" id="{E682A6B2-D840-5826-6FE8-05886A5BA1EC}"/>
              </a:ext>
            </a:extLst>
          </p:cNvPr>
          <p:cNvSpPr/>
          <p:nvPr/>
        </p:nvSpPr>
        <p:spPr>
          <a:xfrm>
            <a:off x="0" y="4395730"/>
            <a:ext cx="9144000" cy="747770"/>
          </a:xfrm>
          <a:prstGeom prst="rect">
            <a:avLst/>
          </a:prstGeom>
          <a:solidFill>
            <a:srgbClr val="004B85"/>
          </a:solidFill>
          <a:ln>
            <a:solidFill>
              <a:srgbClr val="004B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defRPr/>
            </a:pPr>
            <a:endParaRPr lang="en-US" sz="1350" b="0">
              <a:solidFill>
                <a:prstClr val="white"/>
              </a:solidFill>
              <a:latin typeface="Calibri" panose="020F0502020204030204"/>
            </a:endParaRPr>
          </a:p>
        </p:txBody>
      </p:sp>
      <p:pic>
        <p:nvPicPr>
          <p:cNvPr id="9" name="Picture 8">
            <a:extLst>
              <a:ext uri="{FF2B5EF4-FFF2-40B4-BE49-F238E27FC236}">
                <a16:creationId xmlns:a16="http://schemas.microsoft.com/office/drawing/2014/main" id="{9676C957-DF6B-BDB6-F824-53FB811DC85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7834" y="4641491"/>
            <a:ext cx="2751526" cy="338639"/>
          </a:xfrm>
          <a:prstGeom prst="rect">
            <a:avLst/>
          </a:prstGeom>
        </p:spPr>
      </p:pic>
      <p:sp>
        <p:nvSpPr>
          <p:cNvPr id="10" name="TextBox 9">
            <a:extLst>
              <a:ext uri="{FF2B5EF4-FFF2-40B4-BE49-F238E27FC236}">
                <a16:creationId xmlns:a16="http://schemas.microsoft.com/office/drawing/2014/main" id="{0B667CDA-04B5-8ADB-B612-48FCAE96AC2E}"/>
              </a:ext>
            </a:extLst>
          </p:cNvPr>
          <p:cNvSpPr txBox="1"/>
          <p:nvPr/>
        </p:nvSpPr>
        <p:spPr>
          <a:xfrm>
            <a:off x="154641" y="4573406"/>
            <a:ext cx="1726895" cy="415498"/>
          </a:xfrm>
          <a:prstGeom prst="rect">
            <a:avLst/>
          </a:prstGeom>
          <a:noFill/>
        </p:spPr>
        <p:txBody>
          <a:bodyPr wrap="square" rtlCol="0">
            <a:spAutoFit/>
          </a:bodyPr>
          <a:lstStyle/>
          <a:p>
            <a:pPr defTabSz="685800" eaLnBrk="1" fontAlgn="auto" hangingPunct="1">
              <a:spcBef>
                <a:spcPts val="0"/>
              </a:spcBef>
              <a:spcAft>
                <a:spcPts val="0"/>
              </a:spcAft>
              <a:defRPr/>
            </a:pPr>
            <a:r>
              <a:rPr lang="en-US" sz="2100" b="1">
                <a:solidFill>
                  <a:prstClr val="white"/>
                </a:solidFill>
                <a:latin typeface="Calibri Light" panose="020F0302020204030204"/>
              </a:rPr>
              <a:t>csdpool.org</a:t>
            </a:r>
          </a:p>
        </p:txBody>
      </p:sp>
      <p:sp>
        <p:nvSpPr>
          <p:cNvPr id="15" name="Content Placeholder 13">
            <a:extLst>
              <a:ext uri="{FF2B5EF4-FFF2-40B4-BE49-F238E27FC236}">
                <a16:creationId xmlns:a16="http://schemas.microsoft.com/office/drawing/2014/main" id="{F8B0948F-BABC-15E9-54B6-700E49C15B23}"/>
              </a:ext>
            </a:extLst>
          </p:cNvPr>
          <p:cNvSpPr txBox="1">
            <a:spLocks/>
          </p:cNvSpPr>
          <p:nvPr/>
        </p:nvSpPr>
        <p:spPr>
          <a:xfrm>
            <a:off x="4572000" y="1352550"/>
            <a:ext cx="4419600" cy="3041218"/>
          </a:xfrm>
          <a:prstGeom prst="rect">
            <a:avLst/>
          </a:prstGeom>
        </p:spPr>
        <p:txBody>
          <a:bodyPr vert="horz" lIns="91440" tIns="45720" rIns="91440" bIns="45720" rtlCol="0" anchor="t">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spcBef>
                <a:spcPts val="800"/>
              </a:spcBef>
              <a:buNone/>
              <a:tabLst>
                <a:tab pos="685800" algn="l"/>
              </a:tabLst>
            </a:pPr>
            <a:r>
              <a:rPr lang="en-US" sz="1200" b="1" dirty="0">
                <a:solidFill>
                  <a:srgbClr val="004B85"/>
                </a:solidFill>
                <a:latin typeface="Calibri"/>
                <a:ea typeface="Calibri"/>
                <a:cs typeface="Calibri"/>
              </a:rPr>
              <a:t>4:15 p.m.</a:t>
            </a:r>
            <a:r>
              <a:rPr lang="en-US" sz="1200" dirty="0">
                <a:solidFill>
                  <a:srgbClr val="004B85"/>
                </a:solidFill>
                <a:latin typeface="Calibri"/>
                <a:ea typeface="Calibri"/>
                <a:cs typeface="Calibri"/>
              </a:rPr>
              <a:t>	</a:t>
            </a:r>
            <a:r>
              <a:rPr lang="en-US" sz="1200" b="0" dirty="0">
                <a:solidFill>
                  <a:srgbClr val="004B85"/>
                </a:solidFill>
                <a:latin typeface="Calibri"/>
                <a:ea typeface="Calibri"/>
                <a:cs typeface="Calibri"/>
              </a:rPr>
              <a:t>   </a:t>
            </a:r>
            <a:r>
              <a:rPr lang="en-US" sz="1200" b="1" dirty="0">
                <a:solidFill>
                  <a:srgbClr val="004B85"/>
                </a:solidFill>
                <a:latin typeface="Calibri"/>
                <a:ea typeface="Calibri"/>
                <a:cs typeface="Calibri"/>
              </a:rPr>
              <a:t>Midyear Review and Market Update</a:t>
            </a:r>
          </a:p>
          <a:p>
            <a:pPr marL="342900" lvl="1" indent="0" fontAlgn="auto">
              <a:lnSpc>
                <a:spcPct val="100000"/>
              </a:lnSpc>
              <a:spcBef>
                <a:spcPts val="0"/>
              </a:spcBef>
              <a:buNone/>
              <a:tabLst>
                <a:tab pos="685800" algn="l"/>
              </a:tabLst>
            </a:pPr>
            <a:r>
              <a:rPr lang="en-US" sz="1050" b="0" dirty="0">
                <a:solidFill>
                  <a:srgbClr val="004B85"/>
                </a:solidFill>
                <a:latin typeface="Calibri"/>
                <a:ea typeface="Calibri"/>
                <a:cs typeface="Calibri"/>
              </a:rPr>
              <a:t>               Joseph DePaepe, Pool Administration, Executive Vice President</a:t>
            </a:r>
          </a:p>
          <a:p>
            <a:pPr marL="0" indent="0" fontAlgn="auto">
              <a:lnSpc>
                <a:spcPct val="100000"/>
              </a:lnSpc>
              <a:spcBef>
                <a:spcPts val="800"/>
              </a:spcBef>
              <a:buFont typeface="Arial" panose="020B0604020202020204" pitchFamily="34" charset="0"/>
              <a:buNone/>
              <a:tabLst>
                <a:tab pos="685800" algn="l"/>
              </a:tabLst>
            </a:pPr>
            <a:r>
              <a:rPr lang="en-US" sz="1200" b="1" dirty="0">
                <a:solidFill>
                  <a:srgbClr val="004B85"/>
                </a:solidFill>
                <a:latin typeface="Calibri"/>
                <a:ea typeface="Calibri"/>
                <a:cs typeface="Calibri"/>
              </a:rPr>
              <a:t>4:30 p.m.</a:t>
            </a:r>
            <a:r>
              <a:rPr lang="en-US" sz="1200" b="0" dirty="0">
                <a:solidFill>
                  <a:srgbClr val="004B85"/>
                </a:solidFill>
                <a:latin typeface="Calibri"/>
                <a:ea typeface="Calibri"/>
                <a:cs typeface="Calibri"/>
              </a:rPr>
              <a:t>	   </a:t>
            </a:r>
            <a:r>
              <a:rPr lang="en-US" sz="1200" b="1" dirty="0">
                <a:solidFill>
                  <a:srgbClr val="004B85"/>
                </a:solidFill>
                <a:latin typeface="Calibri"/>
                <a:ea typeface="Calibri"/>
                <a:cs typeface="Calibri"/>
              </a:rPr>
              <a:t>What to Expect on Your 2027 Renewals</a:t>
            </a:r>
          </a:p>
          <a:p>
            <a:pPr marL="342900" lvl="1" indent="0">
              <a:lnSpc>
                <a:spcPct val="100000"/>
              </a:lnSpc>
              <a:spcBef>
                <a:spcPts val="800"/>
              </a:spcBef>
              <a:buNone/>
              <a:tabLst>
                <a:tab pos="685800" algn="l"/>
              </a:tabLst>
            </a:pPr>
            <a:r>
              <a:rPr lang="en-US" sz="1050" b="0" dirty="0">
                <a:solidFill>
                  <a:srgbClr val="004B85"/>
                </a:solidFill>
                <a:latin typeface="Calibri"/>
                <a:ea typeface="Calibri"/>
                <a:cs typeface="Calibri"/>
              </a:rPr>
              <a:t>               </a:t>
            </a:r>
            <a:r>
              <a:rPr lang="en-US" sz="1050" b="1" dirty="0">
                <a:solidFill>
                  <a:srgbClr val="004B85"/>
                </a:solidFill>
                <a:latin typeface="Calibri"/>
                <a:ea typeface="Calibri"/>
                <a:cs typeface="Calibri"/>
              </a:rPr>
              <a:t>Renewal Process: </a:t>
            </a:r>
            <a:r>
              <a:rPr lang="en-US" sz="1050" dirty="0">
                <a:solidFill>
                  <a:srgbClr val="004B85"/>
                </a:solidFill>
                <a:latin typeface="Calibri"/>
                <a:ea typeface="Calibri"/>
                <a:cs typeface="Calibri"/>
              </a:rPr>
              <a:t>Ana Holdren, P&amp;L Operations Director, VP</a:t>
            </a:r>
          </a:p>
          <a:p>
            <a:pPr marL="342900" lvl="1" indent="460375" fontAlgn="auto">
              <a:lnSpc>
                <a:spcPct val="100000"/>
              </a:lnSpc>
              <a:spcBef>
                <a:spcPts val="800"/>
              </a:spcBef>
              <a:buNone/>
              <a:tabLst>
                <a:tab pos="685800" algn="l"/>
              </a:tabLst>
            </a:pPr>
            <a:r>
              <a:rPr lang="en-US" sz="1050" b="1" dirty="0">
                <a:solidFill>
                  <a:srgbClr val="004B85"/>
                </a:solidFill>
                <a:latin typeface="Calibri"/>
                <a:ea typeface="Calibri"/>
                <a:cs typeface="Calibri"/>
              </a:rPr>
              <a:t>Property and Liability Update: </a:t>
            </a:r>
            <a:r>
              <a:rPr lang="en-US" sz="1050" dirty="0">
                <a:solidFill>
                  <a:srgbClr val="004B85"/>
                </a:solidFill>
                <a:latin typeface="Calibri"/>
                <a:ea typeface="Calibri"/>
                <a:cs typeface="Calibri"/>
              </a:rPr>
              <a:t>Ana Holdren, P&amp;L Operations 	    Director, VP</a:t>
            </a:r>
          </a:p>
          <a:p>
            <a:pPr marL="342900" lvl="1" indent="0" fontAlgn="auto">
              <a:lnSpc>
                <a:spcPct val="100000"/>
              </a:lnSpc>
              <a:spcBef>
                <a:spcPts val="800"/>
              </a:spcBef>
              <a:buNone/>
              <a:tabLst>
                <a:tab pos="685800" algn="l"/>
              </a:tabLst>
            </a:pPr>
            <a:r>
              <a:rPr lang="en-US" sz="1050" b="0" dirty="0">
                <a:solidFill>
                  <a:srgbClr val="004B85"/>
                </a:solidFill>
                <a:latin typeface="Calibri"/>
                <a:ea typeface="Calibri"/>
                <a:cs typeface="Calibri"/>
              </a:rPr>
              <a:t>               </a:t>
            </a:r>
            <a:r>
              <a:rPr lang="en-US" sz="1050" b="1" dirty="0">
                <a:solidFill>
                  <a:srgbClr val="004B85"/>
                </a:solidFill>
                <a:latin typeface="Calibri"/>
                <a:ea typeface="Calibri"/>
                <a:cs typeface="Calibri"/>
              </a:rPr>
              <a:t>Workers’ Compensation Update: </a:t>
            </a:r>
            <a:r>
              <a:rPr lang="en-US" sz="1050" b="0" dirty="0">
                <a:solidFill>
                  <a:srgbClr val="004B85"/>
                </a:solidFill>
                <a:latin typeface="Calibri"/>
                <a:ea typeface="Calibri"/>
                <a:cs typeface="Calibri"/>
              </a:rPr>
              <a:t>Jenniffer J. Alvarado, 		    Deputy Pool Administrator, SVP</a:t>
            </a:r>
          </a:p>
          <a:p>
            <a:pPr marL="0" indent="0" fontAlgn="auto">
              <a:lnSpc>
                <a:spcPct val="100000"/>
              </a:lnSpc>
              <a:spcBef>
                <a:spcPts val="800"/>
              </a:spcBef>
              <a:buFont typeface="Arial" panose="020B0604020202020204" pitchFamily="34" charset="0"/>
              <a:buNone/>
              <a:tabLst>
                <a:tab pos="685800" algn="l"/>
              </a:tabLst>
            </a:pPr>
            <a:r>
              <a:rPr lang="en-US" sz="1200" b="1" dirty="0">
                <a:solidFill>
                  <a:srgbClr val="004B85"/>
                </a:solidFill>
                <a:latin typeface="Calibri"/>
                <a:ea typeface="Calibri"/>
                <a:cs typeface="Calibri"/>
              </a:rPr>
              <a:t>4:40 p.m.	</a:t>
            </a:r>
            <a:r>
              <a:rPr lang="en-US" sz="1200" b="0" dirty="0">
                <a:solidFill>
                  <a:srgbClr val="004B85"/>
                </a:solidFill>
                <a:latin typeface="Calibri"/>
                <a:ea typeface="Calibri"/>
                <a:cs typeface="Calibri"/>
              </a:rPr>
              <a:t>   </a:t>
            </a:r>
            <a:r>
              <a:rPr lang="en-US" sz="1200" b="1" dirty="0">
                <a:solidFill>
                  <a:srgbClr val="004B85"/>
                </a:solidFill>
                <a:latin typeface="Calibri"/>
                <a:ea typeface="Calibri"/>
                <a:cs typeface="Calibri"/>
              </a:rPr>
              <a:t>Final Business</a:t>
            </a:r>
          </a:p>
          <a:p>
            <a:pPr marL="342900" lvl="1" indent="0" fontAlgn="auto">
              <a:lnSpc>
                <a:spcPct val="100000"/>
              </a:lnSpc>
              <a:spcBef>
                <a:spcPts val="0"/>
              </a:spcBef>
              <a:buNone/>
              <a:tabLst>
                <a:tab pos="685800" algn="l"/>
              </a:tabLst>
            </a:pPr>
            <a:r>
              <a:rPr lang="en-US" sz="900" b="0" dirty="0">
                <a:solidFill>
                  <a:srgbClr val="004B85"/>
                </a:solidFill>
                <a:latin typeface="Calibri"/>
                <a:ea typeface="Calibri"/>
                <a:cs typeface="Calibri"/>
              </a:rPr>
              <a:t>                  </a:t>
            </a:r>
            <a:r>
              <a:rPr lang="en-US" sz="1050" b="0" dirty="0">
                <a:solidFill>
                  <a:srgbClr val="004B85"/>
                </a:solidFill>
                <a:latin typeface="Calibri"/>
                <a:ea typeface="Calibri"/>
                <a:cs typeface="Calibri"/>
              </a:rPr>
              <a:t>Questions from Membership</a:t>
            </a:r>
          </a:p>
          <a:p>
            <a:pPr marL="0" indent="0" fontAlgn="auto">
              <a:lnSpc>
                <a:spcPct val="100000"/>
              </a:lnSpc>
              <a:spcBef>
                <a:spcPts val="800"/>
              </a:spcBef>
              <a:buFont typeface="Arial" panose="020B0604020202020204" pitchFamily="34" charset="0"/>
              <a:buNone/>
              <a:tabLst>
                <a:tab pos="685800" algn="l"/>
              </a:tabLst>
            </a:pPr>
            <a:r>
              <a:rPr lang="en-US" sz="1200" b="1" dirty="0">
                <a:solidFill>
                  <a:srgbClr val="004B85"/>
                </a:solidFill>
                <a:latin typeface="Calibri"/>
                <a:ea typeface="Calibri"/>
                <a:cs typeface="Calibri"/>
              </a:rPr>
              <a:t>4:45 p.m.</a:t>
            </a:r>
            <a:r>
              <a:rPr lang="en-US" sz="1200" b="0" dirty="0">
                <a:solidFill>
                  <a:srgbClr val="004B85"/>
                </a:solidFill>
                <a:latin typeface="Calibri"/>
                <a:ea typeface="Calibri"/>
                <a:cs typeface="Calibri"/>
              </a:rPr>
              <a:t>	   </a:t>
            </a:r>
            <a:r>
              <a:rPr lang="en-US" sz="1200" b="1" dirty="0">
                <a:solidFill>
                  <a:srgbClr val="004B85"/>
                </a:solidFill>
                <a:latin typeface="Calibri"/>
                <a:ea typeface="Calibri"/>
                <a:cs typeface="Calibri"/>
              </a:rPr>
              <a:t>Adjourn </a:t>
            </a:r>
            <a:r>
              <a:rPr lang="en-US" sz="1200" b="1" i="1" dirty="0">
                <a:solidFill>
                  <a:srgbClr val="004B85"/>
                </a:solidFill>
                <a:latin typeface="Calibri"/>
                <a:ea typeface="Calibri"/>
                <a:cs typeface="Calibri"/>
              </a:rPr>
              <a:t>(Motion)</a:t>
            </a:r>
          </a:p>
          <a:p>
            <a:pPr marL="342900" lvl="1" indent="0" fontAlgn="auto">
              <a:lnSpc>
                <a:spcPct val="100000"/>
              </a:lnSpc>
              <a:spcBef>
                <a:spcPts val="0"/>
              </a:spcBef>
              <a:buNone/>
              <a:tabLst>
                <a:tab pos="685800" algn="l"/>
              </a:tabLst>
            </a:pPr>
            <a:r>
              <a:rPr lang="en-US" sz="900" b="0" dirty="0">
                <a:solidFill>
                  <a:srgbClr val="004B85"/>
                </a:solidFill>
                <a:latin typeface="Calibri"/>
                <a:ea typeface="Calibri"/>
                <a:cs typeface="Calibri"/>
              </a:rPr>
              <a:t>                  </a:t>
            </a:r>
            <a:r>
              <a:rPr lang="en-US" sz="1050" b="0" dirty="0">
                <a:solidFill>
                  <a:srgbClr val="004B85"/>
                </a:solidFill>
                <a:latin typeface="Calibri"/>
                <a:ea typeface="Calibri"/>
                <a:cs typeface="Calibri"/>
              </a:rPr>
              <a:t>Drawing for Door Prizes (</a:t>
            </a:r>
            <a:r>
              <a:rPr lang="en-US" sz="1050" dirty="0">
                <a:solidFill>
                  <a:srgbClr val="004B85"/>
                </a:solidFill>
                <a:latin typeface="Calibri"/>
                <a:ea typeface="Calibri"/>
                <a:cs typeface="Calibri"/>
              </a:rPr>
              <a:t>m</a:t>
            </a:r>
            <a:r>
              <a:rPr lang="en-US" sz="1050" b="0" dirty="0">
                <a:solidFill>
                  <a:srgbClr val="004B85"/>
                </a:solidFill>
                <a:latin typeface="Calibri"/>
                <a:ea typeface="Calibri"/>
                <a:cs typeface="Calibri"/>
              </a:rPr>
              <a:t>ust be present to win)</a:t>
            </a:r>
          </a:p>
        </p:txBody>
      </p:sp>
    </p:spTree>
    <p:extLst>
      <p:ext uri="{BB962C8B-B14F-4D97-AF65-F5344CB8AC3E}">
        <p14:creationId xmlns:p14="http://schemas.microsoft.com/office/powerpoint/2010/main" val="32855642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805655B-089A-4A2C-F06C-A58B81944623}"/>
              </a:ext>
            </a:extLst>
          </p:cNvPr>
          <p:cNvPicPr>
            <a:picLocks noChangeAspect="1"/>
          </p:cNvPicPr>
          <p:nvPr/>
        </p:nvPicPr>
        <p:blipFill>
          <a:blip r:embed="rId2"/>
          <a:stretch>
            <a:fillRect/>
          </a:stretch>
        </p:blipFill>
        <p:spPr>
          <a:xfrm>
            <a:off x="0" y="0"/>
            <a:ext cx="9144000" cy="5143500"/>
          </a:xfrm>
          <a:prstGeom prst="rect">
            <a:avLst/>
          </a:prstGeom>
        </p:spPr>
      </p:pic>
      <p:pic>
        <p:nvPicPr>
          <p:cNvPr id="4" name="Picture 3">
            <a:extLst>
              <a:ext uri="{FF2B5EF4-FFF2-40B4-BE49-F238E27FC236}">
                <a16:creationId xmlns:a16="http://schemas.microsoft.com/office/drawing/2014/main" id="{EFBC9C64-6F2D-483F-2FCF-21009057F554}"/>
              </a:ext>
            </a:extLst>
          </p:cNvPr>
          <p:cNvPicPr>
            <a:picLocks noChangeAspect="1"/>
          </p:cNvPicPr>
          <p:nvPr/>
        </p:nvPicPr>
        <p:blipFill>
          <a:blip r:embed="rId3"/>
          <a:stretch>
            <a:fillRect/>
          </a:stretch>
        </p:blipFill>
        <p:spPr>
          <a:xfrm>
            <a:off x="0" y="0"/>
            <a:ext cx="9144000" cy="5143500"/>
          </a:xfrm>
          <a:prstGeom prst="rect">
            <a:avLst/>
          </a:prstGeom>
        </p:spPr>
      </p:pic>
    </p:spTree>
    <p:extLst>
      <p:ext uri="{BB962C8B-B14F-4D97-AF65-F5344CB8AC3E}">
        <p14:creationId xmlns:p14="http://schemas.microsoft.com/office/powerpoint/2010/main" val="783509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16BE9-3F47-8904-B7FF-E22A7A52325F}"/>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15978C0F-C29F-279D-6B1C-B3D9A1AAF5B1}"/>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24574927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2433533-FE53-C71D-A2B5-DB4681FA6772}"/>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25800398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9C2434C-1E58-4AE4-EE83-84855F800D6D}"/>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39009826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40FCE35-C4D7-9EBA-E449-1360D1047B2B}"/>
              </a:ext>
            </a:extLst>
          </p:cNvPr>
          <p:cNvPicPr>
            <a:picLocks noChangeAspect="1"/>
          </p:cNvPicPr>
          <p:nvPr/>
        </p:nvPicPr>
        <p:blipFill>
          <a:blip r:embed="rId2"/>
          <a:stretch>
            <a:fillRect/>
          </a:stretch>
        </p:blipFill>
        <p:spPr>
          <a:xfrm>
            <a:off x="0" y="0"/>
            <a:ext cx="9144000" cy="5143500"/>
          </a:xfrm>
          <a:prstGeom prst="rect">
            <a:avLst/>
          </a:prstGeom>
        </p:spPr>
      </p:pic>
      <p:pic>
        <p:nvPicPr>
          <p:cNvPr id="3" name="Picture 2">
            <a:extLst>
              <a:ext uri="{FF2B5EF4-FFF2-40B4-BE49-F238E27FC236}">
                <a16:creationId xmlns:a16="http://schemas.microsoft.com/office/drawing/2014/main" id="{B94CA6C2-7CB9-5E0B-8D33-9E2A8320624A}"/>
              </a:ext>
            </a:extLst>
          </p:cNvPr>
          <p:cNvPicPr>
            <a:picLocks noChangeAspect="1"/>
          </p:cNvPicPr>
          <p:nvPr/>
        </p:nvPicPr>
        <p:blipFill>
          <a:blip r:embed="rId3"/>
          <a:stretch>
            <a:fillRect/>
          </a:stretch>
        </p:blipFill>
        <p:spPr>
          <a:xfrm>
            <a:off x="-936" y="-1477"/>
            <a:ext cx="9144000" cy="5143500"/>
          </a:xfrm>
          <a:prstGeom prst="rect">
            <a:avLst/>
          </a:prstGeom>
        </p:spPr>
      </p:pic>
      <p:pic>
        <p:nvPicPr>
          <p:cNvPr id="4" name="Picture 3">
            <a:extLst>
              <a:ext uri="{FF2B5EF4-FFF2-40B4-BE49-F238E27FC236}">
                <a16:creationId xmlns:a16="http://schemas.microsoft.com/office/drawing/2014/main" id="{0B76515A-EDF1-AB0E-CC48-4B62DAFF7848}"/>
              </a:ext>
            </a:extLst>
          </p:cNvPr>
          <p:cNvPicPr>
            <a:picLocks noChangeAspect="1"/>
          </p:cNvPicPr>
          <p:nvPr/>
        </p:nvPicPr>
        <p:blipFill>
          <a:blip r:embed="rId4"/>
          <a:stretch>
            <a:fillRect/>
          </a:stretch>
        </p:blipFill>
        <p:spPr>
          <a:xfrm>
            <a:off x="-421" y="-5195"/>
            <a:ext cx="9144000" cy="5143500"/>
          </a:xfrm>
          <a:prstGeom prst="rect">
            <a:avLst/>
          </a:prstGeom>
        </p:spPr>
      </p:pic>
    </p:spTree>
    <p:extLst>
      <p:ext uri="{BB962C8B-B14F-4D97-AF65-F5344CB8AC3E}">
        <p14:creationId xmlns:p14="http://schemas.microsoft.com/office/powerpoint/2010/main" val="4201450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EDD4BB4-243C-60FB-939B-A0386BEB32C4}"/>
              </a:ext>
            </a:extLst>
          </p:cNvPr>
          <p:cNvPicPr>
            <a:picLocks noChangeAspect="1"/>
          </p:cNvPicPr>
          <p:nvPr/>
        </p:nvPicPr>
        <p:blipFill>
          <a:blip r:embed="rId2"/>
          <a:stretch>
            <a:fillRect/>
          </a:stretch>
        </p:blipFill>
        <p:spPr>
          <a:xfrm>
            <a:off x="0" y="0"/>
            <a:ext cx="9144000" cy="5143500"/>
          </a:xfrm>
          <a:prstGeom prst="rect">
            <a:avLst/>
          </a:prstGeom>
        </p:spPr>
      </p:pic>
      <p:pic>
        <p:nvPicPr>
          <p:cNvPr id="9" name="Picture 8">
            <a:extLst>
              <a:ext uri="{FF2B5EF4-FFF2-40B4-BE49-F238E27FC236}">
                <a16:creationId xmlns:a16="http://schemas.microsoft.com/office/drawing/2014/main" id="{98B49EA2-A138-073D-44A1-221DD179C4EA}"/>
              </a:ext>
            </a:extLst>
          </p:cNvPr>
          <p:cNvPicPr>
            <a:picLocks noChangeAspect="1"/>
          </p:cNvPicPr>
          <p:nvPr/>
        </p:nvPicPr>
        <p:blipFill>
          <a:blip r:embed="rId3"/>
          <a:stretch>
            <a:fillRect/>
          </a:stretch>
        </p:blipFill>
        <p:spPr>
          <a:xfrm>
            <a:off x="0" y="0"/>
            <a:ext cx="9144000" cy="5143500"/>
          </a:xfrm>
          <a:prstGeom prst="rect">
            <a:avLst/>
          </a:prstGeom>
        </p:spPr>
      </p:pic>
      <p:pic>
        <p:nvPicPr>
          <p:cNvPr id="3" name="Picture 2">
            <a:extLst>
              <a:ext uri="{FF2B5EF4-FFF2-40B4-BE49-F238E27FC236}">
                <a16:creationId xmlns:a16="http://schemas.microsoft.com/office/drawing/2014/main" id="{98CD389F-034B-DE89-4BCD-7677971A68FE}"/>
              </a:ext>
            </a:extLst>
          </p:cNvPr>
          <p:cNvPicPr>
            <a:picLocks noChangeAspect="1"/>
          </p:cNvPicPr>
          <p:nvPr/>
        </p:nvPicPr>
        <p:blipFill>
          <a:blip r:embed="rId4"/>
          <a:stretch>
            <a:fillRect/>
          </a:stretch>
        </p:blipFill>
        <p:spPr>
          <a:xfrm>
            <a:off x="-4451" y="2094"/>
            <a:ext cx="9144000" cy="5143500"/>
          </a:xfrm>
          <a:prstGeom prst="rect">
            <a:avLst/>
          </a:prstGeom>
        </p:spPr>
      </p:pic>
      <p:pic>
        <p:nvPicPr>
          <p:cNvPr id="5" name="Picture 4">
            <a:extLst>
              <a:ext uri="{FF2B5EF4-FFF2-40B4-BE49-F238E27FC236}">
                <a16:creationId xmlns:a16="http://schemas.microsoft.com/office/drawing/2014/main" id="{EE4DB394-AAD2-D87E-6BEB-A38DF09466B6}"/>
              </a:ext>
            </a:extLst>
          </p:cNvPr>
          <p:cNvPicPr>
            <a:picLocks noChangeAspect="1"/>
          </p:cNvPicPr>
          <p:nvPr/>
        </p:nvPicPr>
        <p:blipFill>
          <a:blip r:embed="rId5"/>
          <a:stretch>
            <a:fillRect/>
          </a:stretch>
        </p:blipFill>
        <p:spPr>
          <a:xfrm>
            <a:off x="-5367" y="-3141"/>
            <a:ext cx="9144000" cy="5143500"/>
          </a:xfrm>
          <a:prstGeom prst="rect">
            <a:avLst/>
          </a:prstGeom>
        </p:spPr>
      </p:pic>
      <p:pic>
        <p:nvPicPr>
          <p:cNvPr id="6" name="Picture 5">
            <a:extLst>
              <a:ext uri="{FF2B5EF4-FFF2-40B4-BE49-F238E27FC236}">
                <a16:creationId xmlns:a16="http://schemas.microsoft.com/office/drawing/2014/main" id="{F78DE1BD-FD79-39E3-C38A-7C2F1F9C5A2D}"/>
              </a:ext>
            </a:extLst>
          </p:cNvPr>
          <p:cNvPicPr>
            <a:picLocks noChangeAspect="1"/>
          </p:cNvPicPr>
          <p:nvPr/>
        </p:nvPicPr>
        <p:blipFill>
          <a:blip r:embed="rId6"/>
          <a:stretch>
            <a:fillRect/>
          </a:stretch>
        </p:blipFill>
        <p:spPr>
          <a:xfrm>
            <a:off x="0" y="0"/>
            <a:ext cx="9144000" cy="5143500"/>
          </a:xfrm>
          <a:prstGeom prst="rect">
            <a:avLst/>
          </a:prstGeom>
        </p:spPr>
      </p:pic>
      <p:pic>
        <p:nvPicPr>
          <p:cNvPr id="7" name="Picture 6">
            <a:extLst>
              <a:ext uri="{FF2B5EF4-FFF2-40B4-BE49-F238E27FC236}">
                <a16:creationId xmlns:a16="http://schemas.microsoft.com/office/drawing/2014/main" id="{A557FEA4-F832-EADD-FB66-2DE3CE119B28}"/>
              </a:ext>
            </a:extLst>
          </p:cNvPr>
          <p:cNvPicPr>
            <a:picLocks noChangeAspect="1"/>
          </p:cNvPicPr>
          <p:nvPr/>
        </p:nvPicPr>
        <p:blipFill>
          <a:blip r:embed="rId7"/>
          <a:stretch>
            <a:fillRect/>
          </a:stretch>
        </p:blipFill>
        <p:spPr>
          <a:xfrm>
            <a:off x="0" y="0"/>
            <a:ext cx="9144000" cy="5143500"/>
          </a:xfrm>
          <a:prstGeom prst="rect">
            <a:avLst/>
          </a:prstGeom>
        </p:spPr>
      </p:pic>
      <p:pic>
        <p:nvPicPr>
          <p:cNvPr id="4" name="Picture 3">
            <a:extLst>
              <a:ext uri="{FF2B5EF4-FFF2-40B4-BE49-F238E27FC236}">
                <a16:creationId xmlns:a16="http://schemas.microsoft.com/office/drawing/2014/main" id="{CBE21BD4-7514-C8DA-9B79-F57C3D29E1BB}"/>
              </a:ext>
            </a:extLst>
          </p:cNvPr>
          <p:cNvPicPr>
            <a:picLocks noChangeAspect="1"/>
          </p:cNvPicPr>
          <p:nvPr/>
        </p:nvPicPr>
        <p:blipFill>
          <a:blip r:embed="rId8"/>
          <a:stretch>
            <a:fillRect/>
          </a:stretch>
        </p:blipFill>
        <p:spPr>
          <a:xfrm>
            <a:off x="-1962" y="0"/>
            <a:ext cx="9144000" cy="5143500"/>
          </a:xfrm>
          <a:prstGeom prst="rect">
            <a:avLst/>
          </a:prstGeom>
        </p:spPr>
      </p:pic>
    </p:spTree>
    <p:extLst>
      <p:ext uri="{BB962C8B-B14F-4D97-AF65-F5344CB8AC3E}">
        <p14:creationId xmlns:p14="http://schemas.microsoft.com/office/powerpoint/2010/main" val="1160785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8639104-151A-6579-BE27-CEE64C044928}"/>
              </a:ext>
            </a:extLst>
          </p:cNvPr>
          <p:cNvPicPr>
            <a:picLocks noChangeAspect="1"/>
          </p:cNvPicPr>
          <p:nvPr/>
        </p:nvPicPr>
        <p:blipFill>
          <a:blip r:embed="rId2"/>
          <a:stretch>
            <a:fillRect/>
          </a:stretch>
        </p:blipFill>
        <p:spPr>
          <a:xfrm>
            <a:off x="0" y="0"/>
            <a:ext cx="9144000" cy="5143500"/>
          </a:xfrm>
          <a:prstGeom prst="rect">
            <a:avLst/>
          </a:prstGeom>
        </p:spPr>
      </p:pic>
      <p:pic>
        <p:nvPicPr>
          <p:cNvPr id="4" name="Picture 3">
            <a:extLst>
              <a:ext uri="{FF2B5EF4-FFF2-40B4-BE49-F238E27FC236}">
                <a16:creationId xmlns:a16="http://schemas.microsoft.com/office/drawing/2014/main" id="{4194EDB2-E08C-5C07-1800-23E45BAD3B7D}"/>
              </a:ext>
            </a:extLst>
          </p:cNvPr>
          <p:cNvPicPr>
            <a:picLocks noChangeAspect="1"/>
          </p:cNvPicPr>
          <p:nvPr/>
        </p:nvPicPr>
        <p:blipFill>
          <a:blip r:embed="rId3"/>
          <a:stretch>
            <a:fillRect/>
          </a:stretch>
        </p:blipFill>
        <p:spPr>
          <a:xfrm>
            <a:off x="3011" y="-3796"/>
            <a:ext cx="9144000" cy="5143500"/>
          </a:xfrm>
          <a:prstGeom prst="rect">
            <a:avLst/>
          </a:prstGeom>
        </p:spPr>
      </p:pic>
    </p:spTree>
    <p:extLst>
      <p:ext uri="{BB962C8B-B14F-4D97-AF65-F5344CB8AC3E}">
        <p14:creationId xmlns:p14="http://schemas.microsoft.com/office/powerpoint/2010/main" val="3882290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6DDD15-A61D-DE75-D497-0A72B20FD07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73A30B7-C998-CE0B-EBD4-622F1DBE24BE}"/>
              </a:ext>
            </a:extLst>
          </p:cNvPr>
          <p:cNvPicPr>
            <a:picLocks noChangeAspect="1"/>
          </p:cNvPicPr>
          <p:nvPr/>
        </p:nvPicPr>
        <p:blipFill>
          <a:blip r:embed="rId2"/>
          <a:stretch>
            <a:fillRect/>
          </a:stretch>
        </p:blipFill>
        <p:spPr>
          <a:xfrm>
            <a:off x="0" y="0"/>
            <a:ext cx="9144000" cy="5143500"/>
          </a:xfrm>
          <a:prstGeom prst="rect">
            <a:avLst/>
          </a:prstGeom>
        </p:spPr>
      </p:pic>
      <p:pic>
        <p:nvPicPr>
          <p:cNvPr id="2" name="Picture 1">
            <a:extLst>
              <a:ext uri="{FF2B5EF4-FFF2-40B4-BE49-F238E27FC236}">
                <a16:creationId xmlns:a16="http://schemas.microsoft.com/office/drawing/2014/main" id="{48914CD8-221B-D67C-5E3C-11F2DAC5504E}"/>
              </a:ext>
            </a:extLst>
          </p:cNvPr>
          <p:cNvPicPr>
            <a:picLocks noChangeAspect="1"/>
          </p:cNvPicPr>
          <p:nvPr/>
        </p:nvPicPr>
        <p:blipFill>
          <a:blip r:embed="rId3"/>
          <a:stretch>
            <a:fillRect/>
          </a:stretch>
        </p:blipFill>
        <p:spPr>
          <a:xfrm>
            <a:off x="0" y="0"/>
            <a:ext cx="9144000" cy="5143500"/>
          </a:xfrm>
          <a:prstGeom prst="rect">
            <a:avLst/>
          </a:prstGeom>
        </p:spPr>
      </p:pic>
    </p:spTree>
    <p:extLst>
      <p:ext uri="{BB962C8B-B14F-4D97-AF65-F5344CB8AC3E}">
        <p14:creationId xmlns:p14="http://schemas.microsoft.com/office/powerpoint/2010/main" val="3214080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43AB79E-8600-960D-6B17-59A47E48CF35}"/>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923440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014B31C-022E-0321-4ED2-C6326C0FB0F1}"/>
              </a:ext>
            </a:extLst>
          </p:cNvPr>
          <p:cNvPicPr>
            <a:picLocks noChangeAspect="1"/>
          </p:cNvPicPr>
          <p:nvPr/>
        </p:nvPicPr>
        <p:blipFill>
          <a:blip r:embed="rId2"/>
          <a:stretch>
            <a:fillRect/>
          </a:stretch>
        </p:blipFill>
        <p:spPr>
          <a:xfrm>
            <a:off x="0" y="0"/>
            <a:ext cx="9144000" cy="5143500"/>
          </a:xfrm>
          <a:prstGeom prst="rect">
            <a:avLst/>
          </a:prstGeom>
        </p:spPr>
      </p:pic>
      <p:pic>
        <p:nvPicPr>
          <p:cNvPr id="3" name="Picture 2" descr="A blue sign with white text&#10;&#10;AI-generated content may be incorrect.">
            <a:extLst>
              <a:ext uri="{FF2B5EF4-FFF2-40B4-BE49-F238E27FC236}">
                <a16:creationId xmlns:a16="http://schemas.microsoft.com/office/drawing/2014/main" id="{CA2FB846-8991-3245-777D-55C295B8A77C}"/>
              </a:ext>
            </a:extLst>
          </p:cNvPr>
          <p:cNvPicPr>
            <a:picLocks noChangeAspect="1"/>
          </p:cNvPicPr>
          <p:nvPr/>
        </p:nvPicPr>
        <p:blipFill>
          <a:blip r:embed="rId3"/>
          <a:srcRect l="27" t="-58" r="49950" b="62670"/>
          <a:stretch>
            <a:fillRect/>
          </a:stretch>
        </p:blipFill>
        <p:spPr>
          <a:xfrm>
            <a:off x="-1243" y="1479"/>
            <a:ext cx="4574124" cy="1923021"/>
          </a:xfrm>
          <a:prstGeom prst="rect">
            <a:avLst/>
          </a:prstGeom>
        </p:spPr>
      </p:pic>
      <p:pic>
        <p:nvPicPr>
          <p:cNvPr id="5" name="Picture 4" descr="A blue sign with white text&#10;&#10;AI-generated content may be incorrect.">
            <a:extLst>
              <a:ext uri="{FF2B5EF4-FFF2-40B4-BE49-F238E27FC236}">
                <a16:creationId xmlns:a16="http://schemas.microsoft.com/office/drawing/2014/main" id="{06909ABD-F47E-2E58-7CE8-E9A01777B105}"/>
              </a:ext>
            </a:extLst>
          </p:cNvPr>
          <p:cNvPicPr>
            <a:picLocks noChangeAspect="1"/>
          </p:cNvPicPr>
          <p:nvPr/>
        </p:nvPicPr>
        <p:blipFill>
          <a:blip r:embed="rId3"/>
          <a:srcRect t="-84" r="50888" b="50491"/>
          <a:stretch>
            <a:fillRect/>
          </a:stretch>
        </p:blipFill>
        <p:spPr>
          <a:xfrm>
            <a:off x="-327" y="909"/>
            <a:ext cx="4490847" cy="2550831"/>
          </a:xfrm>
          <a:prstGeom prst="rect">
            <a:avLst/>
          </a:prstGeom>
        </p:spPr>
      </p:pic>
      <p:pic>
        <p:nvPicPr>
          <p:cNvPr id="6" name="Picture 5" descr="A blue sign with white text&#10;&#10;AI-generated content may be incorrect.">
            <a:extLst>
              <a:ext uri="{FF2B5EF4-FFF2-40B4-BE49-F238E27FC236}">
                <a16:creationId xmlns:a16="http://schemas.microsoft.com/office/drawing/2014/main" id="{74D6F7E9-9BAE-612B-CD84-DFD23F2BD278}"/>
              </a:ext>
            </a:extLst>
          </p:cNvPr>
          <p:cNvPicPr>
            <a:picLocks noChangeAspect="1"/>
          </p:cNvPicPr>
          <p:nvPr/>
        </p:nvPicPr>
        <p:blipFill>
          <a:blip r:embed="rId3"/>
          <a:srcRect t="31" r="50888" b="39067"/>
          <a:stretch>
            <a:fillRect/>
          </a:stretch>
        </p:blipFill>
        <p:spPr>
          <a:xfrm>
            <a:off x="-850" y="-790"/>
            <a:ext cx="4490847" cy="3132516"/>
          </a:xfrm>
          <a:prstGeom prst="rect">
            <a:avLst/>
          </a:prstGeom>
        </p:spPr>
      </p:pic>
      <p:pic>
        <p:nvPicPr>
          <p:cNvPr id="7" name="Picture 6" descr="A blue sign with white text&#10;&#10;AI-generated content may be incorrect.">
            <a:extLst>
              <a:ext uri="{FF2B5EF4-FFF2-40B4-BE49-F238E27FC236}">
                <a16:creationId xmlns:a16="http://schemas.microsoft.com/office/drawing/2014/main" id="{EA214385-93F3-DCF9-952B-4461839912BA}"/>
              </a:ext>
            </a:extLst>
          </p:cNvPr>
          <p:cNvPicPr>
            <a:picLocks noChangeAspect="1"/>
          </p:cNvPicPr>
          <p:nvPr/>
        </p:nvPicPr>
        <p:blipFill>
          <a:blip r:embed="rId3"/>
          <a:srcRect t="-84" r="50872" b="25616"/>
          <a:stretch>
            <a:fillRect/>
          </a:stretch>
        </p:blipFill>
        <p:spPr>
          <a:xfrm>
            <a:off x="-327" y="909"/>
            <a:ext cx="4492273" cy="3830273"/>
          </a:xfrm>
          <a:prstGeom prst="rect">
            <a:avLst/>
          </a:prstGeom>
        </p:spPr>
      </p:pic>
      <p:pic>
        <p:nvPicPr>
          <p:cNvPr id="8" name="Picture 7" descr="A blue sign with white text&#10;&#10;AI-generated content may be incorrect.">
            <a:extLst>
              <a:ext uri="{FF2B5EF4-FFF2-40B4-BE49-F238E27FC236}">
                <a16:creationId xmlns:a16="http://schemas.microsoft.com/office/drawing/2014/main" id="{3BF74533-6E8C-F5DC-0149-9775D4866BC4}"/>
              </a:ext>
            </a:extLst>
          </p:cNvPr>
          <p:cNvPicPr>
            <a:picLocks noChangeAspect="1"/>
          </p:cNvPicPr>
          <p:nvPr/>
        </p:nvPicPr>
        <p:blipFill>
          <a:blip r:embed="rId3"/>
          <a:srcRect t="-49" r="50533" b="68"/>
          <a:stretch>
            <a:fillRect/>
          </a:stretch>
        </p:blipFill>
        <p:spPr>
          <a:xfrm>
            <a:off x="-326" y="2727"/>
            <a:ext cx="4523282" cy="5142524"/>
          </a:xfrm>
          <a:prstGeom prst="rect">
            <a:avLst/>
          </a:prstGeom>
        </p:spPr>
      </p:pic>
      <p:pic>
        <p:nvPicPr>
          <p:cNvPr id="4" name="Picture 3">
            <a:extLst>
              <a:ext uri="{FF2B5EF4-FFF2-40B4-BE49-F238E27FC236}">
                <a16:creationId xmlns:a16="http://schemas.microsoft.com/office/drawing/2014/main" id="{4C35C696-55A2-9028-B659-BE86AC9D1B35}"/>
              </a:ext>
            </a:extLst>
          </p:cNvPr>
          <p:cNvPicPr>
            <a:picLocks noChangeAspect="1"/>
          </p:cNvPicPr>
          <p:nvPr/>
        </p:nvPicPr>
        <p:blipFill>
          <a:blip r:embed="rId3"/>
          <a:stretch>
            <a:fillRect/>
          </a:stretch>
        </p:blipFill>
        <p:spPr>
          <a:xfrm>
            <a:off x="1637" y="2473"/>
            <a:ext cx="9144000" cy="5143500"/>
          </a:xfrm>
          <a:prstGeom prst="rect">
            <a:avLst/>
          </a:prstGeom>
        </p:spPr>
      </p:pic>
    </p:spTree>
    <p:extLst>
      <p:ext uri="{BB962C8B-B14F-4D97-AF65-F5344CB8AC3E}">
        <p14:creationId xmlns:p14="http://schemas.microsoft.com/office/powerpoint/2010/main" val="2800002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297D4D7-1D61-2C1B-9E92-AB010DF1B9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6E27AE-3A25-5FE6-D08A-EE90009B8D93}"/>
              </a:ext>
            </a:extLst>
          </p:cNvPr>
          <p:cNvSpPr>
            <a:spLocks noGrp="1"/>
          </p:cNvSpPr>
          <p:nvPr>
            <p:ph type="ctrTitle"/>
          </p:nvPr>
        </p:nvSpPr>
        <p:spPr>
          <a:xfrm>
            <a:off x="154641" y="1063178"/>
            <a:ext cx="8834718" cy="1337177"/>
          </a:xfrm>
        </p:spPr>
        <p:txBody>
          <a:bodyPr>
            <a:noAutofit/>
          </a:bodyPr>
          <a:lstStyle/>
          <a:p>
            <a:r>
              <a:rPr lang="en-US" sz="4800" b="1">
                <a:solidFill>
                  <a:srgbClr val="004B85"/>
                </a:solidFill>
                <a:latin typeface="Tw Cen MT Condensed Extra Bold" panose="020B0803020202020204" pitchFamily="34" charset="0"/>
                <a:cs typeface="Calibri" panose="020F0502020204030204" pitchFamily="34" charset="0"/>
              </a:rPr>
              <a:t>Call to Order</a:t>
            </a:r>
            <a:endParaRPr lang="en-US" sz="4800">
              <a:solidFill>
                <a:srgbClr val="004B85"/>
              </a:solidFill>
              <a:latin typeface="Tw Cen MT Condensed Extra Bold" panose="020B0803020202020204" pitchFamily="34" charset="0"/>
              <a:ea typeface="Calibri" panose="020F0502020204030204" pitchFamily="34" charset="0"/>
              <a:cs typeface="Calibri" panose="020F0502020204030204" pitchFamily="34" charset="0"/>
            </a:endParaRPr>
          </a:p>
        </p:txBody>
      </p:sp>
      <p:sp>
        <p:nvSpPr>
          <p:cNvPr id="3" name="Subtitle 2">
            <a:extLst>
              <a:ext uri="{FF2B5EF4-FFF2-40B4-BE49-F238E27FC236}">
                <a16:creationId xmlns:a16="http://schemas.microsoft.com/office/drawing/2014/main" id="{40636CFE-1665-1D6E-6F14-5345F88699E5}"/>
              </a:ext>
            </a:extLst>
          </p:cNvPr>
          <p:cNvSpPr>
            <a:spLocks noGrp="1"/>
          </p:cNvSpPr>
          <p:nvPr>
            <p:ph type="subTitle" idx="1"/>
          </p:nvPr>
        </p:nvSpPr>
        <p:spPr>
          <a:xfrm>
            <a:off x="1143000" y="2472928"/>
            <a:ext cx="6858000" cy="1241822"/>
          </a:xfrm>
        </p:spPr>
        <p:txBody>
          <a:bodyPr/>
          <a:lstStyle/>
          <a:p>
            <a:r>
              <a:rPr lang="en-US" i="1">
                <a:solidFill>
                  <a:srgbClr val="004B85"/>
                </a:solidFill>
                <a:latin typeface="Calibri" panose="020F0502020204030204" pitchFamily="34" charset="0"/>
                <a:ea typeface="Calibri" panose="020F0502020204030204" pitchFamily="34" charset="0"/>
                <a:cs typeface="Calibri" panose="020F0502020204030204" pitchFamily="34" charset="0"/>
              </a:rPr>
              <a:t>James Heckman</a:t>
            </a:r>
          </a:p>
          <a:p>
            <a:r>
              <a:rPr lang="en-US" i="1">
                <a:solidFill>
                  <a:srgbClr val="004B85"/>
                </a:solidFill>
                <a:latin typeface="Calibri" panose="020F0502020204030204" pitchFamily="34" charset="0"/>
                <a:ea typeface="Calibri" panose="020F0502020204030204" pitchFamily="34" charset="0"/>
                <a:cs typeface="Calibri" panose="020F0502020204030204" pitchFamily="34" charset="0"/>
              </a:rPr>
              <a:t>President, Colorado Special Districts Property and Liability Pool</a:t>
            </a:r>
          </a:p>
          <a:p>
            <a:r>
              <a:rPr lang="en-US" i="1">
                <a:solidFill>
                  <a:srgbClr val="004B85"/>
                </a:solidFill>
                <a:latin typeface="Calibri" panose="020F0502020204030204" pitchFamily="34" charset="0"/>
                <a:ea typeface="Calibri" panose="020F0502020204030204" pitchFamily="34" charset="0"/>
                <a:cs typeface="Calibri" panose="020F0502020204030204" pitchFamily="34" charset="0"/>
              </a:rPr>
              <a:t>Representative, Fountain Sanitation District</a:t>
            </a:r>
          </a:p>
        </p:txBody>
      </p:sp>
      <p:sp>
        <p:nvSpPr>
          <p:cNvPr id="9" name="Rectangle 8">
            <a:extLst>
              <a:ext uri="{FF2B5EF4-FFF2-40B4-BE49-F238E27FC236}">
                <a16:creationId xmlns:a16="http://schemas.microsoft.com/office/drawing/2014/main" id="{0D3EAFD0-7A20-898C-B5B6-9463B0C17423}"/>
              </a:ext>
            </a:extLst>
          </p:cNvPr>
          <p:cNvSpPr/>
          <p:nvPr/>
        </p:nvSpPr>
        <p:spPr>
          <a:xfrm>
            <a:off x="0" y="4395730"/>
            <a:ext cx="9144000" cy="747770"/>
          </a:xfrm>
          <a:prstGeom prst="rect">
            <a:avLst/>
          </a:prstGeom>
          <a:solidFill>
            <a:srgbClr val="004B85"/>
          </a:solidFill>
          <a:ln>
            <a:solidFill>
              <a:srgbClr val="004B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defRPr/>
            </a:pPr>
            <a:endParaRPr lang="en-US" sz="1350" b="0">
              <a:solidFill>
                <a:prstClr val="white"/>
              </a:solidFill>
              <a:latin typeface="Calibri" panose="020F0502020204030204"/>
            </a:endParaRPr>
          </a:p>
        </p:txBody>
      </p:sp>
      <p:pic>
        <p:nvPicPr>
          <p:cNvPr id="10" name="Picture 9">
            <a:extLst>
              <a:ext uri="{FF2B5EF4-FFF2-40B4-BE49-F238E27FC236}">
                <a16:creationId xmlns:a16="http://schemas.microsoft.com/office/drawing/2014/main" id="{979C6E09-8C8B-A710-9E5F-C26D743B4D4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7834" y="4641491"/>
            <a:ext cx="2751526" cy="338639"/>
          </a:xfrm>
          <a:prstGeom prst="rect">
            <a:avLst/>
          </a:prstGeom>
        </p:spPr>
      </p:pic>
      <p:sp>
        <p:nvSpPr>
          <p:cNvPr id="4" name="TextBox 3">
            <a:extLst>
              <a:ext uri="{FF2B5EF4-FFF2-40B4-BE49-F238E27FC236}">
                <a16:creationId xmlns:a16="http://schemas.microsoft.com/office/drawing/2014/main" id="{D75461C2-CFAF-1267-6AB7-813D8C875A8C}"/>
              </a:ext>
            </a:extLst>
          </p:cNvPr>
          <p:cNvSpPr txBox="1"/>
          <p:nvPr/>
        </p:nvSpPr>
        <p:spPr>
          <a:xfrm>
            <a:off x="154641" y="4573406"/>
            <a:ext cx="1726895" cy="415498"/>
          </a:xfrm>
          <a:prstGeom prst="rect">
            <a:avLst/>
          </a:prstGeom>
          <a:noFill/>
        </p:spPr>
        <p:txBody>
          <a:bodyPr wrap="square" rtlCol="0">
            <a:spAutoFit/>
          </a:bodyPr>
          <a:lstStyle/>
          <a:p>
            <a:pPr defTabSz="685800" eaLnBrk="1" fontAlgn="auto" hangingPunct="1">
              <a:spcBef>
                <a:spcPts val="0"/>
              </a:spcBef>
              <a:spcAft>
                <a:spcPts val="0"/>
              </a:spcAft>
              <a:defRPr/>
            </a:pPr>
            <a:r>
              <a:rPr lang="en-US" sz="2100" b="0">
                <a:solidFill>
                  <a:prstClr val="white"/>
                </a:solidFill>
                <a:latin typeface="Calibri Light" panose="020F0302020204030204"/>
              </a:rPr>
              <a:t>csdpool.org</a:t>
            </a:r>
          </a:p>
        </p:txBody>
      </p:sp>
    </p:spTree>
    <p:extLst>
      <p:ext uri="{BB962C8B-B14F-4D97-AF65-F5344CB8AC3E}">
        <p14:creationId xmlns:p14="http://schemas.microsoft.com/office/powerpoint/2010/main" val="22254531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0967749-26ED-6B19-76E0-AB95C2263575}"/>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30743791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8D9BB79-D6F8-B976-1ED1-DAD2D162882F}"/>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15703002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98E9AFC-EED8-1EFC-1687-A2211A23B38A}"/>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3763616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888CEFA-FADA-0FD1-A062-15646638D340}"/>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13376869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FF1386-6264-7F83-C08E-67EBB603D13E}"/>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13160810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34DD31C-9C27-1704-AFC4-7E76A32081D9}"/>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23497933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4EDEBF1-71A8-EAFD-F0BC-32D5E1A92587}"/>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2133170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0D99E21-0DA6-2EB5-EE53-596E25077664}"/>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34081184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53C37E7-6C2D-7297-101D-D2C7435D814A}"/>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24543574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5674CFC-48E1-B790-A6B3-FF6D470CC60E}"/>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36824009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08A5B75-A8E3-CFE9-C910-2E44AC5BED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10EEFF-2B22-8DF2-0B68-8719C4947BFF}"/>
              </a:ext>
            </a:extLst>
          </p:cNvPr>
          <p:cNvSpPr>
            <a:spLocks noGrp="1"/>
          </p:cNvSpPr>
          <p:nvPr>
            <p:ph type="title"/>
          </p:nvPr>
        </p:nvSpPr>
        <p:spPr/>
        <p:txBody>
          <a:bodyPr/>
          <a:lstStyle/>
          <a:p>
            <a:r>
              <a:rPr lang="en-US">
                <a:solidFill>
                  <a:srgbClr val="004B85"/>
                </a:solidFill>
                <a:latin typeface="Tw Cen MT Condensed Extra Bold" panose="020B0803020202020204" pitchFamily="34" charset="0"/>
              </a:rPr>
              <a:t>Board of Directors</a:t>
            </a:r>
          </a:p>
        </p:txBody>
      </p:sp>
      <p:sp>
        <p:nvSpPr>
          <p:cNvPr id="4" name="Subtitle 2">
            <a:extLst>
              <a:ext uri="{FF2B5EF4-FFF2-40B4-BE49-F238E27FC236}">
                <a16:creationId xmlns:a16="http://schemas.microsoft.com/office/drawing/2014/main" id="{23B265D7-1BF7-7C81-F18B-22737ACFF4A7}"/>
              </a:ext>
            </a:extLst>
          </p:cNvPr>
          <p:cNvSpPr txBox="1">
            <a:spLocks/>
          </p:cNvSpPr>
          <p:nvPr/>
        </p:nvSpPr>
        <p:spPr>
          <a:xfrm>
            <a:off x="628650" y="968225"/>
            <a:ext cx="6632762" cy="285084"/>
          </a:xfrm>
          <a:prstGeom prst="rect">
            <a:avLst/>
          </a:prstGeom>
        </p:spPr>
        <p:txBody>
          <a:bodyPr vert="horz" lIns="68580" tIns="34290" rIns="68580" bIns="3429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fontAlgn="auto">
              <a:spcBef>
                <a:spcPts val="750"/>
              </a:spcBef>
              <a:spcAft>
                <a:spcPts val="0"/>
              </a:spcAft>
              <a:buNone/>
              <a:defRPr/>
            </a:pPr>
            <a:r>
              <a:rPr lang="en-US" sz="1350" i="1">
                <a:solidFill>
                  <a:srgbClr val="004B85"/>
                </a:solidFill>
                <a:latin typeface="Calibri"/>
                <a:ea typeface="Calibri"/>
                <a:cs typeface="Calibri"/>
              </a:rPr>
              <a:t>39</a:t>
            </a:r>
            <a:r>
              <a:rPr lang="en-US" sz="1350" i="1" baseline="30000">
                <a:solidFill>
                  <a:srgbClr val="004B85"/>
                </a:solidFill>
                <a:latin typeface="Calibri"/>
                <a:ea typeface="Calibri"/>
                <a:cs typeface="Calibri"/>
              </a:rPr>
              <a:t>th</a:t>
            </a:r>
            <a:r>
              <a:rPr lang="en-US" sz="1350" b="0" i="1">
                <a:solidFill>
                  <a:srgbClr val="004B85"/>
                </a:solidFill>
                <a:latin typeface="Calibri"/>
                <a:ea typeface="Calibri"/>
                <a:cs typeface="Calibri"/>
              </a:rPr>
              <a:t> Annual CSD Pool Membership Meeting</a:t>
            </a:r>
            <a:endParaRPr lang="en-US" sz="2100" b="0">
              <a:solidFill>
                <a:prstClr val="black"/>
              </a:solidFill>
              <a:latin typeface="Calibri"/>
              <a:ea typeface="Calibri"/>
              <a:cs typeface="Calibri"/>
            </a:endParaRPr>
          </a:p>
        </p:txBody>
      </p:sp>
      <p:sp>
        <p:nvSpPr>
          <p:cNvPr id="6" name="Rectangle 5">
            <a:extLst>
              <a:ext uri="{FF2B5EF4-FFF2-40B4-BE49-F238E27FC236}">
                <a16:creationId xmlns:a16="http://schemas.microsoft.com/office/drawing/2014/main" id="{3EDD8518-8E02-238F-E388-09C7F209FF74}"/>
              </a:ext>
            </a:extLst>
          </p:cNvPr>
          <p:cNvSpPr/>
          <p:nvPr/>
        </p:nvSpPr>
        <p:spPr>
          <a:xfrm>
            <a:off x="0" y="4395730"/>
            <a:ext cx="9144000" cy="747770"/>
          </a:xfrm>
          <a:prstGeom prst="rect">
            <a:avLst/>
          </a:prstGeom>
          <a:solidFill>
            <a:srgbClr val="004B85"/>
          </a:solidFill>
          <a:ln>
            <a:solidFill>
              <a:srgbClr val="004B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defRPr/>
            </a:pPr>
            <a:endParaRPr lang="en-US" sz="1350" b="0">
              <a:solidFill>
                <a:prstClr val="white"/>
              </a:solidFill>
              <a:latin typeface="Calibri" panose="020F0502020204030204"/>
            </a:endParaRPr>
          </a:p>
        </p:txBody>
      </p:sp>
      <p:pic>
        <p:nvPicPr>
          <p:cNvPr id="9" name="Picture 8">
            <a:extLst>
              <a:ext uri="{FF2B5EF4-FFF2-40B4-BE49-F238E27FC236}">
                <a16:creationId xmlns:a16="http://schemas.microsoft.com/office/drawing/2014/main" id="{D76E53B6-C85F-CC5C-E589-D8151FB89B9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7834" y="4641491"/>
            <a:ext cx="2751526" cy="338639"/>
          </a:xfrm>
          <a:prstGeom prst="rect">
            <a:avLst/>
          </a:prstGeom>
        </p:spPr>
      </p:pic>
      <p:sp>
        <p:nvSpPr>
          <p:cNvPr id="10" name="TextBox 9">
            <a:extLst>
              <a:ext uri="{FF2B5EF4-FFF2-40B4-BE49-F238E27FC236}">
                <a16:creationId xmlns:a16="http://schemas.microsoft.com/office/drawing/2014/main" id="{B072F1BB-3D86-7DE8-9BBE-28DB1ECAF24A}"/>
              </a:ext>
            </a:extLst>
          </p:cNvPr>
          <p:cNvSpPr txBox="1"/>
          <p:nvPr/>
        </p:nvSpPr>
        <p:spPr>
          <a:xfrm>
            <a:off x="154641" y="4573406"/>
            <a:ext cx="1726895" cy="415498"/>
          </a:xfrm>
          <a:prstGeom prst="rect">
            <a:avLst/>
          </a:prstGeom>
          <a:noFill/>
        </p:spPr>
        <p:txBody>
          <a:bodyPr wrap="square" rtlCol="0">
            <a:spAutoFit/>
          </a:bodyPr>
          <a:lstStyle/>
          <a:p>
            <a:pPr defTabSz="685800" eaLnBrk="1" fontAlgn="auto" hangingPunct="1">
              <a:spcBef>
                <a:spcPts val="0"/>
              </a:spcBef>
              <a:spcAft>
                <a:spcPts val="0"/>
              </a:spcAft>
              <a:defRPr/>
            </a:pPr>
            <a:r>
              <a:rPr lang="en-US" sz="2100" b="0">
                <a:solidFill>
                  <a:prstClr val="white"/>
                </a:solidFill>
                <a:latin typeface="Calibri Light" panose="020F0302020204030204"/>
              </a:rPr>
              <a:t>csdpool.org</a:t>
            </a:r>
          </a:p>
        </p:txBody>
      </p:sp>
      <p:sp>
        <p:nvSpPr>
          <p:cNvPr id="7" name="TextBox 6">
            <a:extLst>
              <a:ext uri="{FF2B5EF4-FFF2-40B4-BE49-F238E27FC236}">
                <a16:creationId xmlns:a16="http://schemas.microsoft.com/office/drawing/2014/main" id="{EBD2D444-FA64-4BC2-03ED-642DAA46384F}"/>
              </a:ext>
            </a:extLst>
          </p:cNvPr>
          <p:cNvSpPr txBox="1"/>
          <p:nvPr/>
        </p:nvSpPr>
        <p:spPr>
          <a:xfrm>
            <a:off x="609928" y="1322070"/>
            <a:ext cx="3581400" cy="461665"/>
          </a:xfrm>
          <a:prstGeom prst="rect">
            <a:avLst/>
          </a:prstGeom>
          <a:noFill/>
        </p:spPr>
        <p:txBody>
          <a:bodyPr>
            <a:spAutoFit/>
          </a:bodyPr>
          <a:lstStyle/>
          <a:p>
            <a:pPr eaLnBrk="1" hangingPunct="1">
              <a:defRPr/>
            </a:pPr>
            <a:r>
              <a:rPr lang="en-US" sz="1300">
                <a:solidFill>
                  <a:schemeClr val="tx1">
                    <a:lumMod val="95000"/>
                    <a:lumOff val="5000"/>
                  </a:schemeClr>
                </a:solidFill>
                <a:latin typeface="Calibri" panose="020F0502020204030204" pitchFamily="34" charset="0"/>
                <a:cs typeface="Calibri" panose="020F0502020204030204" pitchFamily="34" charset="0"/>
              </a:rPr>
              <a:t>James Heckman </a:t>
            </a:r>
            <a:r>
              <a:rPr lang="en-US" sz="1300" b="0">
                <a:solidFill>
                  <a:schemeClr val="tx1">
                    <a:lumMod val="95000"/>
                    <a:lumOff val="5000"/>
                  </a:schemeClr>
                </a:solidFill>
                <a:latin typeface="Calibri" panose="020F0502020204030204" pitchFamily="34" charset="0"/>
                <a:cs typeface="Calibri" panose="020F0502020204030204" pitchFamily="34" charset="0"/>
              </a:rPr>
              <a:t>/ President</a:t>
            </a:r>
          </a:p>
          <a:p>
            <a:pPr eaLnBrk="1" hangingPunct="1">
              <a:defRPr/>
            </a:pPr>
            <a:r>
              <a:rPr lang="en-US" sz="1100" b="0">
                <a:solidFill>
                  <a:srgbClr val="004B85"/>
                </a:solidFill>
                <a:latin typeface="Calibri" panose="020F0502020204030204" pitchFamily="34" charset="0"/>
                <a:cs typeface="Calibri" panose="020F0502020204030204" pitchFamily="34" charset="0"/>
              </a:rPr>
              <a:t>FOUNTAIN SANITATION DISTRICT</a:t>
            </a:r>
          </a:p>
        </p:txBody>
      </p:sp>
      <p:sp>
        <p:nvSpPr>
          <p:cNvPr id="8" name="TextBox 7">
            <a:extLst>
              <a:ext uri="{FF2B5EF4-FFF2-40B4-BE49-F238E27FC236}">
                <a16:creationId xmlns:a16="http://schemas.microsoft.com/office/drawing/2014/main" id="{854276A2-3A68-B475-FFF1-0F157FA620C8}"/>
              </a:ext>
            </a:extLst>
          </p:cNvPr>
          <p:cNvSpPr txBox="1"/>
          <p:nvPr/>
        </p:nvSpPr>
        <p:spPr>
          <a:xfrm>
            <a:off x="609600" y="1780829"/>
            <a:ext cx="3505200" cy="461665"/>
          </a:xfrm>
          <a:prstGeom prst="rect">
            <a:avLst/>
          </a:prstGeom>
          <a:noFill/>
        </p:spPr>
        <p:txBody>
          <a:bodyPr wrap="square">
            <a:spAutoFit/>
          </a:bodyPr>
          <a:lstStyle/>
          <a:p>
            <a:pPr eaLnBrk="1" hangingPunct="1">
              <a:defRPr/>
            </a:pPr>
            <a:r>
              <a:rPr lang="en-US" sz="1300">
                <a:solidFill>
                  <a:schemeClr val="tx1">
                    <a:lumMod val="95000"/>
                    <a:lumOff val="5000"/>
                  </a:schemeClr>
                </a:solidFill>
                <a:latin typeface="Calibri" panose="020F0502020204030204" pitchFamily="34" charset="0"/>
                <a:cs typeface="Calibri" panose="020F0502020204030204" pitchFamily="34" charset="0"/>
              </a:rPr>
              <a:t>Yvonne Fischbach </a:t>
            </a:r>
            <a:r>
              <a:rPr lang="en-US" sz="1300" b="0">
                <a:solidFill>
                  <a:schemeClr val="tx1">
                    <a:lumMod val="95000"/>
                    <a:lumOff val="5000"/>
                  </a:schemeClr>
                </a:solidFill>
                <a:latin typeface="Calibri" panose="020F0502020204030204" pitchFamily="34" charset="0"/>
                <a:cs typeface="Calibri" panose="020F0502020204030204" pitchFamily="34" charset="0"/>
              </a:rPr>
              <a:t>/ Vice President</a:t>
            </a:r>
          </a:p>
          <a:p>
            <a:pPr eaLnBrk="1" hangingPunct="1">
              <a:defRPr/>
            </a:pPr>
            <a:r>
              <a:rPr lang="en-US" sz="1100" b="0">
                <a:solidFill>
                  <a:srgbClr val="004B85"/>
                </a:solidFill>
                <a:latin typeface="Calibri" panose="020F0502020204030204" pitchFamily="34" charset="0"/>
                <a:cs typeface="Calibri" panose="020F0502020204030204" pitchFamily="34" charset="0"/>
              </a:rPr>
              <a:t>HYLAND HILLS PARK AND RECREATION DISTRICT</a:t>
            </a:r>
          </a:p>
        </p:txBody>
      </p:sp>
      <p:sp>
        <p:nvSpPr>
          <p:cNvPr id="11" name="TextBox 10">
            <a:extLst>
              <a:ext uri="{FF2B5EF4-FFF2-40B4-BE49-F238E27FC236}">
                <a16:creationId xmlns:a16="http://schemas.microsoft.com/office/drawing/2014/main" id="{459A1FC6-E457-87F6-E06A-CAD9145B32E5}"/>
              </a:ext>
            </a:extLst>
          </p:cNvPr>
          <p:cNvSpPr txBox="1"/>
          <p:nvPr/>
        </p:nvSpPr>
        <p:spPr>
          <a:xfrm>
            <a:off x="4724400" y="2726364"/>
            <a:ext cx="3581400" cy="292388"/>
          </a:xfrm>
          <a:prstGeom prst="rect">
            <a:avLst/>
          </a:prstGeom>
          <a:noFill/>
        </p:spPr>
        <p:txBody>
          <a:bodyPr wrap="square">
            <a:spAutoFit/>
          </a:bodyPr>
          <a:lstStyle/>
          <a:p>
            <a:pPr>
              <a:defRPr/>
            </a:pPr>
            <a:r>
              <a:rPr lang="en-US" sz="1300">
                <a:solidFill>
                  <a:schemeClr val="tx1">
                    <a:lumMod val="95000"/>
                    <a:lumOff val="5000"/>
                  </a:schemeClr>
                </a:solidFill>
                <a:latin typeface="Calibri" panose="020F0502020204030204" pitchFamily="34" charset="0"/>
                <a:cs typeface="Calibri" panose="020F0502020204030204" pitchFamily="34" charset="0"/>
              </a:rPr>
              <a:t>Lorraine Haywood / </a:t>
            </a:r>
            <a:r>
              <a:rPr lang="en-US" sz="1300" b="0">
                <a:solidFill>
                  <a:schemeClr val="tx1">
                    <a:lumMod val="95000"/>
                    <a:lumOff val="5000"/>
                  </a:schemeClr>
                </a:solidFill>
                <a:latin typeface="Calibri" panose="020F0502020204030204" pitchFamily="34" charset="0"/>
                <a:cs typeface="Calibri" panose="020F0502020204030204" pitchFamily="34" charset="0"/>
              </a:rPr>
              <a:t>Emeritus Board Member        </a:t>
            </a:r>
          </a:p>
        </p:txBody>
      </p:sp>
      <p:sp>
        <p:nvSpPr>
          <p:cNvPr id="12" name="TextBox 11">
            <a:extLst>
              <a:ext uri="{FF2B5EF4-FFF2-40B4-BE49-F238E27FC236}">
                <a16:creationId xmlns:a16="http://schemas.microsoft.com/office/drawing/2014/main" id="{BAC937FF-9019-F2B3-7271-3BD0CD31E9EA}"/>
              </a:ext>
            </a:extLst>
          </p:cNvPr>
          <p:cNvSpPr txBox="1"/>
          <p:nvPr/>
        </p:nvSpPr>
        <p:spPr>
          <a:xfrm>
            <a:off x="609600" y="3626706"/>
            <a:ext cx="3886200" cy="461665"/>
          </a:xfrm>
          <a:prstGeom prst="rect">
            <a:avLst/>
          </a:prstGeom>
          <a:noFill/>
        </p:spPr>
        <p:txBody>
          <a:bodyPr>
            <a:spAutoFit/>
          </a:bodyPr>
          <a:lstStyle/>
          <a:p>
            <a:pPr eaLnBrk="1" hangingPunct="1">
              <a:defRPr/>
            </a:pPr>
            <a:r>
              <a:rPr lang="en-US" sz="1300">
                <a:solidFill>
                  <a:schemeClr val="tx1">
                    <a:lumMod val="95000"/>
                    <a:lumOff val="5000"/>
                  </a:schemeClr>
                </a:solidFill>
                <a:latin typeface="Calibri" panose="020F0502020204030204" pitchFamily="34" charset="0"/>
                <a:cs typeface="Calibri" panose="020F0502020204030204" pitchFamily="34" charset="0"/>
              </a:rPr>
              <a:t>Amelia Deleon</a:t>
            </a:r>
            <a:endParaRPr lang="en-US" sz="1300" b="0">
              <a:solidFill>
                <a:schemeClr val="tx1">
                  <a:lumMod val="95000"/>
                  <a:lumOff val="5000"/>
                </a:schemeClr>
              </a:solidFill>
              <a:latin typeface="Calibri" panose="020F0502020204030204" pitchFamily="34" charset="0"/>
              <a:cs typeface="Calibri" panose="020F0502020204030204" pitchFamily="34" charset="0"/>
            </a:endParaRPr>
          </a:p>
          <a:p>
            <a:pPr eaLnBrk="1" hangingPunct="1">
              <a:defRPr/>
            </a:pPr>
            <a:r>
              <a:rPr lang="en-US" sz="1100" b="0">
                <a:solidFill>
                  <a:srgbClr val="004B85"/>
                </a:solidFill>
                <a:latin typeface="Calibri" panose="020F0502020204030204" pitchFamily="34" charset="0"/>
                <a:cs typeface="Calibri" panose="020F0502020204030204" pitchFamily="34" charset="0"/>
              </a:rPr>
              <a:t>MILE HIGH FLOOD DISTRICT</a:t>
            </a:r>
          </a:p>
        </p:txBody>
      </p:sp>
      <p:sp>
        <p:nvSpPr>
          <p:cNvPr id="13" name="TextBox 12">
            <a:extLst>
              <a:ext uri="{FF2B5EF4-FFF2-40B4-BE49-F238E27FC236}">
                <a16:creationId xmlns:a16="http://schemas.microsoft.com/office/drawing/2014/main" id="{7C122834-2D7D-5C1C-D7ED-D5CDBCCD7A50}"/>
              </a:ext>
            </a:extLst>
          </p:cNvPr>
          <p:cNvSpPr txBox="1"/>
          <p:nvPr/>
        </p:nvSpPr>
        <p:spPr>
          <a:xfrm>
            <a:off x="609600" y="3161091"/>
            <a:ext cx="3581400" cy="461665"/>
          </a:xfrm>
          <a:prstGeom prst="rect">
            <a:avLst/>
          </a:prstGeom>
          <a:noFill/>
        </p:spPr>
        <p:txBody>
          <a:bodyPr>
            <a:spAutoFit/>
          </a:bodyPr>
          <a:lstStyle/>
          <a:p>
            <a:pPr eaLnBrk="1" hangingPunct="1">
              <a:defRPr/>
            </a:pPr>
            <a:r>
              <a:rPr lang="en-US" sz="1300">
                <a:solidFill>
                  <a:schemeClr val="tx1">
                    <a:lumMod val="95000"/>
                    <a:lumOff val="5000"/>
                  </a:schemeClr>
                </a:solidFill>
                <a:latin typeface="Calibri" panose="020F0502020204030204" pitchFamily="34" charset="0"/>
                <a:cs typeface="Calibri" panose="020F0502020204030204" pitchFamily="34" charset="0"/>
              </a:rPr>
              <a:t>James Borland</a:t>
            </a:r>
          </a:p>
          <a:p>
            <a:pPr eaLnBrk="1" hangingPunct="1">
              <a:defRPr/>
            </a:pPr>
            <a:r>
              <a:rPr lang="en-US" sz="1100" b="0">
                <a:solidFill>
                  <a:srgbClr val="004B85"/>
                </a:solidFill>
                <a:latin typeface="Calibri" panose="020F0502020204030204" pitchFamily="34" charset="0"/>
                <a:cs typeface="Calibri" panose="020F0502020204030204" pitchFamily="34" charset="0"/>
              </a:rPr>
              <a:t>FORT COLLINS / LOVELAND WATER DISTRICT</a:t>
            </a:r>
          </a:p>
        </p:txBody>
      </p:sp>
      <p:sp>
        <p:nvSpPr>
          <p:cNvPr id="16" name="TextBox 15">
            <a:extLst>
              <a:ext uri="{FF2B5EF4-FFF2-40B4-BE49-F238E27FC236}">
                <a16:creationId xmlns:a16="http://schemas.microsoft.com/office/drawing/2014/main" id="{F7FCC004-7C41-C668-621C-0FA606BC5459}"/>
              </a:ext>
            </a:extLst>
          </p:cNvPr>
          <p:cNvSpPr txBox="1"/>
          <p:nvPr/>
        </p:nvSpPr>
        <p:spPr>
          <a:xfrm>
            <a:off x="4724728" y="1322070"/>
            <a:ext cx="3581400" cy="477054"/>
          </a:xfrm>
          <a:prstGeom prst="rect">
            <a:avLst/>
          </a:prstGeom>
          <a:noFill/>
        </p:spPr>
        <p:txBody>
          <a:bodyPr>
            <a:spAutoFit/>
          </a:bodyPr>
          <a:lstStyle/>
          <a:p>
            <a:pPr eaLnBrk="1" hangingPunct="1">
              <a:defRPr/>
            </a:pPr>
            <a:r>
              <a:rPr lang="en-US" sz="1300">
                <a:solidFill>
                  <a:schemeClr val="tx1">
                    <a:lumMod val="95000"/>
                    <a:lumOff val="5000"/>
                  </a:schemeClr>
                </a:solidFill>
                <a:latin typeface="Calibri" panose="020F0502020204030204" pitchFamily="34" charset="0"/>
                <a:cs typeface="Calibri" panose="020F0502020204030204" pitchFamily="34" charset="0"/>
              </a:rPr>
              <a:t>Stan </a:t>
            </a:r>
            <a:r>
              <a:rPr lang="en-US" sz="1300" err="1">
                <a:solidFill>
                  <a:schemeClr val="tx1">
                    <a:lumMod val="95000"/>
                    <a:lumOff val="5000"/>
                  </a:schemeClr>
                </a:solidFill>
                <a:latin typeface="Calibri" panose="020F0502020204030204" pitchFamily="34" charset="0"/>
                <a:cs typeface="Calibri" panose="020F0502020204030204" pitchFamily="34" charset="0"/>
              </a:rPr>
              <a:t>Gengler</a:t>
            </a:r>
            <a:endParaRPr lang="en-US" sz="1300">
              <a:solidFill>
                <a:schemeClr val="tx1">
                  <a:lumMod val="95000"/>
                  <a:lumOff val="5000"/>
                </a:schemeClr>
              </a:solidFill>
              <a:latin typeface="Calibri" panose="020F0502020204030204" pitchFamily="34" charset="0"/>
              <a:cs typeface="Calibri" panose="020F0502020204030204" pitchFamily="34" charset="0"/>
            </a:endParaRPr>
          </a:p>
          <a:p>
            <a:pPr eaLnBrk="1" hangingPunct="1">
              <a:defRPr/>
            </a:pPr>
            <a:r>
              <a:rPr lang="en-US" sz="1100" b="0">
                <a:solidFill>
                  <a:srgbClr val="004B85"/>
                </a:solidFill>
                <a:latin typeface="Calibri" panose="020F0502020204030204" pitchFamily="34" charset="0"/>
                <a:cs typeface="Calibri" panose="020F0502020204030204" pitchFamily="34" charset="0"/>
              </a:rPr>
              <a:t>ESTES VALLEY RECREATION AND PARK DISTRICT</a:t>
            </a:r>
          </a:p>
        </p:txBody>
      </p:sp>
      <p:sp>
        <p:nvSpPr>
          <p:cNvPr id="17" name="TextBox 16">
            <a:extLst>
              <a:ext uri="{FF2B5EF4-FFF2-40B4-BE49-F238E27FC236}">
                <a16:creationId xmlns:a16="http://schemas.microsoft.com/office/drawing/2014/main" id="{CAD786CA-82CA-68A6-BB89-AE135EBB3477}"/>
              </a:ext>
            </a:extLst>
          </p:cNvPr>
          <p:cNvSpPr txBox="1"/>
          <p:nvPr/>
        </p:nvSpPr>
        <p:spPr>
          <a:xfrm>
            <a:off x="4724728" y="1780829"/>
            <a:ext cx="3505200" cy="461665"/>
          </a:xfrm>
          <a:prstGeom prst="rect">
            <a:avLst/>
          </a:prstGeom>
          <a:noFill/>
        </p:spPr>
        <p:txBody>
          <a:bodyPr wrap="square">
            <a:spAutoFit/>
          </a:bodyPr>
          <a:lstStyle/>
          <a:p>
            <a:pPr eaLnBrk="1" hangingPunct="1">
              <a:defRPr/>
            </a:pPr>
            <a:r>
              <a:rPr lang="en-US" sz="1300">
                <a:solidFill>
                  <a:schemeClr val="tx1">
                    <a:lumMod val="95000"/>
                    <a:lumOff val="5000"/>
                  </a:schemeClr>
                </a:solidFill>
                <a:latin typeface="Calibri" panose="020F0502020204030204" pitchFamily="34" charset="0"/>
                <a:cs typeface="Calibri" panose="020F0502020204030204" pitchFamily="34" charset="0"/>
              </a:rPr>
              <a:t>Bill Simmons</a:t>
            </a:r>
          </a:p>
          <a:p>
            <a:pPr eaLnBrk="1" hangingPunct="1">
              <a:defRPr/>
            </a:pPr>
            <a:r>
              <a:rPr lang="en-US" sz="1100" b="0">
                <a:solidFill>
                  <a:srgbClr val="004B85"/>
                </a:solidFill>
                <a:latin typeface="Calibri" panose="020F0502020204030204" pitchFamily="34" charset="0"/>
                <a:cs typeface="Calibri" panose="020F0502020204030204" pitchFamily="34" charset="0"/>
              </a:rPr>
              <a:t>BEAVER CREEK METROPOLITAN DISTRICT</a:t>
            </a:r>
          </a:p>
        </p:txBody>
      </p:sp>
      <p:sp>
        <p:nvSpPr>
          <p:cNvPr id="19" name="TextBox 18">
            <a:extLst>
              <a:ext uri="{FF2B5EF4-FFF2-40B4-BE49-F238E27FC236}">
                <a16:creationId xmlns:a16="http://schemas.microsoft.com/office/drawing/2014/main" id="{53F47FC9-70DD-1F75-42B5-BE028567223C}"/>
              </a:ext>
            </a:extLst>
          </p:cNvPr>
          <p:cNvSpPr txBox="1"/>
          <p:nvPr/>
        </p:nvSpPr>
        <p:spPr>
          <a:xfrm>
            <a:off x="4724400" y="3237845"/>
            <a:ext cx="3581400" cy="461665"/>
          </a:xfrm>
          <a:prstGeom prst="rect">
            <a:avLst/>
          </a:prstGeom>
          <a:noFill/>
        </p:spPr>
        <p:txBody>
          <a:bodyPr>
            <a:spAutoFit/>
          </a:bodyPr>
          <a:lstStyle/>
          <a:p>
            <a:pPr eaLnBrk="1" hangingPunct="1">
              <a:defRPr/>
            </a:pPr>
            <a:r>
              <a:rPr lang="en-US" sz="1300">
                <a:solidFill>
                  <a:schemeClr val="tx1">
                    <a:lumMod val="95000"/>
                    <a:lumOff val="5000"/>
                  </a:schemeClr>
                </a:solidFill>
                <a:latin typeface="Calibri" panose="020F0502020204030204" pitchFamily="34" charset="0"/>
                <a:cs typeface="Calibri" panose="020F0502020204030204" pitchFamily="34" charset="0"/>
              </a:rPr>
              <a:t>Ann Terry </a:t>
            </a:r>
            <a:r>
              <a:rPr lang="en-US" sz="1300" b="0">
                <a:solidFill>
                  <a:schemeClr val="tx1">
                    <a:lumMod val="95000"/>
                    <a:lumOff val="5000"/>
                  </a:schemeClr>
                </a:solidFill>
                <a:latin typeface="Calibri" panose="020F0502020204030204" pitchFamily="34" charset="0"/>
                <a:cs typeface="Calibri" panose="020F0502020204030204" pitchFamily="34" charset="0"/>
              </a:rPr>
              <a:t>/ Ex-Officio Board Member</a:t>
            </a:r>
          </a:p>
          <a:p>
            <a:pPr eaLnBrk="1" hangingPunct="1">
              <a:defRPr/>
            </a:pPr>
            <a:r>
              <a:rPr lang="en-US" sz="1100" b="0">
                <a:solidFill>
                  <a:srgbClr val="004B85"/>
                </a:solidFill>
                <a:latin typeface="Calibri" panose="020F0502020204030204" pitchFamily="34" charset="0"/>
                <a:cs typeface="Calibri" panose="020F0502020204030204" pitchFamily="34" charset="0"/>
              </a:rPr>
              <a:t>SPECIAL DISTRICT ASSOCIATION OF COLORADO</a:t>
            </a:r>
          </a:p>
        </p:txBody>
      </p:sp>
      <p:sp>
        <p:nvSpPr>
          <p:cNvPr id="20" name="TextBox 19">
            <a:extLst>
              <a:ext uri="{FF2B5EF4-FFF2-40B4-BE49-F238E27FC236}">
                <a16:creationId xmlns:a16="http://schemas.microsoft.com/office/drawing/2014/main" id="{C6E1695A-4CC1-A57B-F64B-D79ABBE5783D}"/>
              </a:ext>
            </a:extLst>
          </p:cNvPr>
          <p:cNvSpPr txBox="1"/>
          <p:nvPr/>
        </p:nvSpPr>
        <p:spPr>
          <a:xfrm>
            <a:off x="4724400" y="3703622"/>
            <a:ext cx="3886200" cy="461665"/>
          </a:xfrm>
          <a:prstGeom prst="rect">
            <a:avLst/>
          </a:prstGeom>
          <a:noFill/>
        </p:spPr>
        <p:txBody>
          <a:bodyPr>
            <a:spAutoFit/>
          </a:bodyPr>
          <a:lstStyle/>
          <a:p>
            <a:pPr eaLnBrk="1" hangingPunct="1">
              <a:defRPr/>
            </a:pPr>
            <a:r>
              <a:rPr lang="en-US" sz="1300">
                <a:solidFill>
                  <a:schemeClr val="tx1">
                    <a:lumMod val="95000"/>
                    <a:lumOff val="5000"/>
                  </a:schemeClr>
                </a:solidFill>
                <a:latin typeface="Calibri" panose="020F0502020204030204" pitchFamily="34" charset="0"/>
                <a:cs typeface="Calibri" panose="020F0502020204030204" pitchFamily="34" charset="0"/>
              </a:rPr>
              <a:t>Meredith Quarles </a:t>
            </a:r>
            <a:r>
              <a:rPr lang="en-US" sz="1300" b="0">
                <a:solidFill>
                  <a:schemeClr val="tx1">
                    <a:lumMod val="95000"/>
                    <a:lumOff val="5000"/>
                  </a:schemeClr>
                </a:solidFill>
                <a:latin typeface="Calibri" panose="020F0502020204030204" pitchFamily="34" charset="0"/>
                <a:cs typeface="Calibri" panose="020F0502020204030204" pitchFamily="34" charset="0"/>
              </a:rPr>
              <a:t>/ Pool Liaison</a:t>
            </a:r>
          </a:p>
          <a:p>
            <a:pPr eaLnBrk="1" hangingPunct="1">
              <a:defRPr/>
            </a:pPr>
            <a:r>
              <a:rPr lang="en-US" sz="1100" b="0">
                <a:solidFill>
                  <a:srgbClr val="004B85"/>
                </a:solidFill>
                <a:latin typeface="Calibri" panose="020F0502020204030204" pitchFamily="34" charset="0"/>
                <a:cs typeface="Calibri" panose="020F0502020204030204" pitchFamily="34" charset="0"/>
              </a:rPr>
              <a:t>SPECIAL DISTRICT ASSOCIATION OF COLORADO</a:t>
            </a:r>
          </a:p>
        </p:txBody>
      </p:sp>
      <p:sp>
        <p:nvSpPr>
          <p:cNvPr id="21" name="TextBox 20">
            <a:extLst>
              <a:ext uri="{FF2B5EF4-FFF2-40B4-BE49-F238E27FC236}">
                <a16:creationId xmlns:a16="http://schemas.microsoft.com/office/drawing/2014/main" id="{8F70927D-B101-AD5D-4282-B0D900240027}"/>
              </a:ext>
            </a:extLst>
          </p:cNvPr>
          <p:cNvSpPr txBox="1"/>
          <p:nvPr/>
        </p:nvSpPr>
        <p:spPr>
          <a:xfrm>
            <a:off x="609600" y="2239588"/>
            <a:ext cx="3886200" cy="461665"/>
          </a:xfrm>
          <a:prstGeom prst="rect">
            <a:avLst/>
          </a:prstGeom>
          <a:noFill/>
        </p:spPr>
        <p:txBody>
          <a:bodyPr wrap="square">
            <a:spAutoFit/>
          </a:bodyPr>
          <a:lstStyle/>
          <a:p>
            <a:pPr eaLnBrk="1" hangingPunct="1">
              <a:defRPr/>
            </a:pPr>
            <a:r>
              <a:rPr lang="en-US" sz="1300">
                <a:solidFill>
                  <a:schemeClr val="tx1">
                    <a:lumMod val="95000"/>
                    <a:lumOff val="5000"/>
                  </a:schemeClr>
                </a:solidFill>
                <a:latin typeface="Calibri" panose="020F0502020204030204" pitchFamily="34" charset="0"/>
                <a:cs typeface="Calibri" panose="020F0502020204030204" pitchFamily="34" charset="0"/>
              </a:rPr>
              <a:t>Sander Blackburn </a:t>
            </a:r>
            <a:r>
              <a:rPr lang="en-US" sz="1300" b="0">
                <a:solidFill>
                  <a:schemeClr val="tx1">
                    <a:lumMod val="95000"/>
                    <a:lumOff val="5000"/>
                  </a:schemeClr>
                </a:solidFill>
                <a:latin typeface="Calibri" panose="020F0502020204030204" pitchFamily="34" charset="0"/>
                <a:cs typeface="Calibri" panose="020F0502020204030204" pitchFamily="34" charset="0"/>
              </a:rPr>
              <a:t>/ Secretary &amp; Comptroller</a:t>
            </a:r>
          </a:p>
          <a:p>
            <a:pPr eaLnBrk="1" hangingPunct="1">
              <a:defRPr/>
            </a:pPr>
            <a:r>
              <a:rPr lang="en-US" sz="1100" b="0">
                <a:solidFill>
                  <a:srgbClr val="004B85"/>
                </a:solidFill>
                <a:latin typeface="Calibri" panose="020F0502020204030204" pitchFamily="34" charset="0"/>
                <a:cs typeface="Calibri" panose="020F0502020204030204" pitchFamily="34" charset="0"/>
              </a:rPr>
              <a:t>NORTHERN COLORADO WATER CONSERVANCY DISTRICT</a:t>
            </a:r>
          </a:p>
        </p:txBody>
      </p:sp>
      <p:sp>
        <p:nvSpPr>
          <p:cNvPr id="22" name="TextBox 21">
            <a:extLst>
              <a:ext uri="{FF2B5EF4-FFF2-40B4-BE49-F238E27FC236}">
                <a16:creationId xmlns:a16="http://schemas.microsoft.com/office/drawing/2014/main" id="{090DC93E-0BEE-4A3F-B9F4-5220C4EAB3E4}"/>
              </a:ext>
            </a:extLst>
          </p:cNvPr>
          <p:cNvSpPr txBox="1"/>
          <p:nvPr/>
        </p:nvSpPr>
        <p:spPr>
          <a:xfrm>
            <a:off x="609600" y="2690526"/>
            <a:ext cx="3962400" cy="461665"/>
          </a:xfrm>
          <a:prstGeom prst="rect">
            <a:avLst/>
          </a:prstGeom>
          <a:noFill/>
        </p:spPr>
        <p:txBody>
          <a:bodyPr wrap="square">
            <a:spAutoFit/>
          </a:bodyPr>
          <a:lstStyle/>
          <a:p>
            <a:pPr eaLnBrk="1" hangingPunct="1">
              <a:defRPr/>
            </a:pPr>
            <a:r>
              <a:rPr lang="en-US" sz="1300">
                <a:solidFill>
                  <a:schemeClr val="tx1">
                    <a:lumMod val="95000"/>
                    <a:lumOff val="5000"/>
                  </a:schemeClr>
                </a:solidFill>
                <a:latin typeface="Calibri" panose="020F0502020204030204" pitchFamily="34" charset="0"/>
                <a:cs typeface="Calibri" panose="020F0502020204030204" pitchFamily="34" charset="0"/>
              </a:rPr>
              <a:t>Sherri Baca </a:t>
            </a:r>
            <a:endParaRPr lang="en-US" sz="1300" b="0">
              <a:solidFill>
                <a:schemeClr val="tx1">
                  <a:lumMod val="95000"/>
                  <a:lumOff val="5000"/>
                </a:schemeClr>
              </a:solidFill>
              <a:latin typeface="Calibri" panose="020F0502020204030204" pitchFamily="34" charset="0"/>
              <a:cs typeface="Calibri" panose="020F0502020204030204" pitchFamily="34" charset="0"/>
            </a:endParaRPr>
          </a:p>
          <a:p>
            <a:pPr eaLnBrk="1" hangingPunct="1">
              <a:defRPr/>
            </a:pPr>
            <a:r>
              <a:rPr lang="en-US" sz="1100" b="0">
                <a:solidFill>
                  <a:srgbClr val="004B85"/>
                </a:solidFill>
                <a:latin typeface="Calibri" panose="020F0502020204030204" pitchFamily="34" charset="0"/>
                <a:cs typeface="Calibri" panose="020F0502020204030204" pitchFamily="34" charset="0"/>
              </a:rPr>
              <a:t>PUEBLO CITY-COUNTY LIBRARY DISTRICT</a:t>
            </a:r>
          </a:p>
        </p:txBody>
      </p:sp>
      <p:sp>
        <p:nvSpPr>
          <p:cNvPr id="3" name="TextBox 2">
            <a:extLst>
              <a:ext uri="{FF2B5EF4-FFF2-40B4-BE49-F238E27FC236}">
                <a16:creationId xmlns:a16="http://schemas.microsoft.com/office/drawing/2014/main" id="{92FA4074-9B70-452D-C4B7-EFDF7D4BAA2C}"/>
              </a:ext>
            </a:extLst>
          </p:cNvPr>
          <p:cNvSpPr txBox="1"/>
          <p:nvPr/>
        </p:nvSpPr>
        <p:spPr>
          <a:xfrm>
            <a:off x="4724400" y="2995642"/>
            <a:ext cx="3581400" cy="292388"/>
          </a:xfrm>
          <a:prstGeom prst="rect">
            <a:avLst/>
          </a:prstGeom>
          <a:noFill/>
        </p:spPr>
        <p:txBody>
          <a:bodyPr>
            <a:spAutoFit/>
          </a:bodyPr>
          <a:lstStyle/>
          <a:p>
            <a:pPr eaLnBrk="1" hangingPunct="1">
              <a:defRPr/>
            </a:pPr>
            <a:r>
              <a:rPr lang="en-US" sz="1300" b="1">
                <a:solidFill>
                  <a:srgbClr val="004B85"/>
                </a:solidFill>
                <a:latin typeface="Calibri" panose="020F0502020204030204" pitchFamily="34" charset="0"/>
                <a:cs typeface="Calibri" panose="020F0502020204030204" pitchFamily="34" charset="0"/>
              </a:rPr>
              <a:t>Our SDA Partners</a:t>
            </a:r>
            <a:endParaRPr lang="en-US" sz="1100" b="1">
              <a:solidFill>
                <a:srgbClr val="004B85"/>
              </a:solidFill>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760A57FE-DE07-A851-CAF2-614E2F9BFA49}"/>
              </a:ext>
            </a:extLst>
          </p:cNvPr>
          <p:cNvSpPr txBox="1"/>
          <p:nvPr/>
        </p:nvSpPr>
        <p:spPr>
          <a:xfrm>
            <a:off x="4724727" y="2268508"/>
            <a:ext cx="3505200" cy="461665"/>
          </a:xfrm>
          <a:prstGeom prst="rect">
            <a:avLst/>
          </a:prstGeom>
          <a:noFill/>
        </p:spPr>
        <p:txBody>
          <a:bodyPr wrap="square" lIns="91440" tIns="45720" rIns="91440" bIns="45720" anchor="t">
            <a:spAutoFit/>
          </a:bodyPr>
          <a:lstStyle/>
          <a:p>
            <a:pPr>
              <a:defRPr/>
            </a:pPr>
            <a:r>
              <a:rPr lang="en-US" sz="1300">
                <a:solidFill>
                  <a:schemeClr val="tx1">
                    <a:lumMod val="95000"/>
                    <a:lumOff val="5000"/>
                  </a:schemeClr>
                </a:solidFill>
                <a:latin typeface="Calibri"/>
                <a:ea typeface="Calibri"/>
                <a:cs typeface="Calibri"/>
              </a:rPr>
              <a:t>Brad White</a:t>
            </a:r>
            <a:endParaRPr lang="en-US"/>
          </a:p>
          <a:p>
            <a:pPr>
              <a:defRPr/>
            </a:pPr>
            <a:r>
              <a:rPr lang="en-US" sz="1100">
                <a:solidFill>
                  <a:srgbClr val="004B85"/>
                </a:solidFill>
                <a:latin typeface="Calibri"/>
                <a:ea typeface="Calibri"/>
                <a:cs typeface="Calibri"/>
              </a:rPr>
              <a:t>GRAND FIRE PROTECTION DISTRICT NO. 1 </a:t>
            </a:r>
            <a:endParaRPr lang="en-US" sz="1100" b="0">
              <a:solidFill>
                <a:srgbClr val="004B85"/>
              </a:solidFill>
              <a:latin typeface="Calibri" panose="020F0502020204030204" pitchFamily="34" charset="0"/>
              <a:ea typeface="Calibri"/>
              <a:cs typeface="Calibri" panose="020F0502020204030204" pitchFamily="34" charset="0"/>
            </a:endParaRPr>
          </a:p>
        </p:txBody>
      </p:sp>
    </p:spTree>
    <p:extLst>
      <p:ext uri="{BB962C8B-B14F-4D97-AF65-F5344CB8AC3E}">
        <p14:creationId xmlns:p14="http://schemas.microsoft.com/office/powerpoint/2010/main" val="40313545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688964E-7D79-5A57-BE14-0EB54394847E}"/>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29054816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D9A8895-3D78-6C09-B1C0-411B19F6B2ED}"/>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35959883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A4A8D78-48EA-64F4-0FB4-0B51506D8D6F}"/>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9357069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D76C01C-5AEA-9944-D815-9794223A5407}"/>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42351273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367C763-8447-8021-FBE8-FF17CA5B99AE}"/>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36611156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45DDD85-987C-5D45-EC13-8C2D1E5ECCC3}"/>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37612607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80E7DDA-BA27-EB3D-C7F0-3E7B73202F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AED97D-4ABB-C8E4-A191-B64C37658BA7}"/>
              </a:ext>
            </a:extLst>
          </p:cNvPr>
          <p:cNvSpPr>
            <a:spLocks noGrp="1"/>
          </p:cNvSpPr>
          <p:nvPr>
            <p:ph type="title"/>
          </p:nvPr>
        </p:nvSpPr>
        <p:spPr/>
        <p:txBody>
          <a:bodyPr/>
          <a:lstStyle/>
          <a:p>
            <a:r>
              <a:rPr lang="en-US">
                <a:solidFill>
                  <a:srgbClr val="004B85"/>
                </a:solidFill>
                <a:latin typeface="Tw Cen MT Condensed Extra Bold" panose="020B0803020202020204" pitchFamily="34" charset="0"/>
              </a:rPr>
              <a:t>Mid-Year Review &amp; Insurance Market Update</a:t>
            </a:r>
          </a:p>
        </p:txBody>
      </p:sp>
      <p:sp>
        <p:nvSpPr>
          <p:cNvPr id="3" name="Content Placeholder 2">
            <a:extLst>
              <a:ext uri="{FF2B5EF4-FFF2-40B4-BE49-F238E27FC236}">
                <a16:creationId xmlns:a16="http://schemas.microsoft.com/office/drawing/2014/main" id="{27237AE4-9024-F88D-A8A1-C8B930414D3B}"/>
              </a:ext>
            </a:extLst>
          </p:cNvPr>
          <p:cNvSpPr>
            <a:spLocks noGrp="1"/>
          </p:cNvSpPr>
          <p:nvPr>
            <p:ph idx="1"/>
          </p:nvPr>
        </p:nvSpPr>
        <p:spPr>
          <a:xfrm>
            <a:off x="628648" y="1276350"/>
            <a:ext cx="8210551" cy="3011804"/>
          </a:xfrm>
        </p:spPr>
        <p:txBody>
          <a:bodyPr vert="horz" lIns="91440" tIns="45720" rIns="91440" bIns="45720" rtlCol="0" anchor="t">
            <a:normAutofit lnSpcReduction="10000"/>
          </a:bodyPr>
          <a:lstStyle/>
          <a:p>
            <a:pPr algn="just">
              <a:buClr>
                <a:srgbClr val="004B85"/>
              </a:buClr>
              <a:defRPr/>
            </a:pPr>
            <a:r>
              <a:rPr lang="en-US" sz="1800">
                <a:solidFill>
                  <a:srgbClr val="004B85"/>
                </a:solidFill>
                <a:latin typeface="Calibri"/>
                <a:ea typeface="Calibri"/>
                <a:cs typeface="Calibri"/>
              </a:rPr>
              <a:t>2026 YTD – Approx. 2,400 members and Gross Contribution $63 MM (13% increase)</a:t>
            </a:r>
            <a:endParaRPr lang="en-US"/>
          </a:p>
          <a:p>
            <a:pPr algn="just">
              <a:buClr>
                <a:srgbClr val="004B85"/>
              </a:buClr>
              <a:defRPr/>
            </a:pPr>
            <a:r>
              <a:rPr lang="en-US" sz="1800">
                <a:solidFill>
                  <a:srgbClr val="004B85"/>
                </a:solidFill>
                <a:latin typeface="Calibri"/>
                <a:ea typeface="Calibri"/>
                <a:cs typeface="Calibri"/>
              </a:rPr>
              <a:t>Positive YTD Net Income of $4 MM – Favorable Property &amp; Liability losses with positive Workers’ Compensation results due to fewer Indemnity claims</a:t>
            </a:r>
          </a:p>
          <a:p>
            <a:pPr lvl="1" algn="just">
              <a:buClr>
                <a:srgbClr val="004B85"/>
              </a:buClr>
              <a:defRPr/>
            </a:pPr>
            <a:r>
              <a:rPr lang="en-US" sz="1600">
                <a:solidFill>
                  <a:srgbClr val="004B85"/>
                </a:solidFill>
                <a:latin typeface="Calibri" panose="020F0502020204030204" pitchFamily="34" charset="0"/>
                <a:cs typeface="Calibri" panose="020F0502020204030204" pitchFamily="34" charset="0"/>
              </a:rPr>
              <a:t>Fewer high dollar indemnity claims contributing to better WC performance</a:t>
            </a:r>
            <a:endParaRPr lang="en-US" sz="1600">
              <a:solidFill>
                <a:srgbClr val="004B85"/>
              </a:solidFill>
              <a:latin typeface="Calibri" panose="020F0502020204030204" pitchFamily="34" charset="0"/>
              <a:ea typeface="Calibri" panose="020F0502020204030204" pitchFamily="34" charset="0"/>
              <a:cs typeface="Calibri" panose="020F0502020204030204" pitchFamily="34" charset="0"/>
            </a:endParaRPr>
          </a:p>
          <a:p>
            <a:pPr lvl="1" algn="just">
              <a:buClr>
                <a:srgbClr val="004B85"/>
              </a:buClr>
              <a:defRPr/>
            </a:pPr>
            <a:r>
              <a:rPr lang="en-US" sz="1600">
                <a:solidFill>
                  <a:srgbClr val="004B85"/>
                </a:solidFill>
                <a:latin typeface="Calibri" panose="020F0502020204030204" pitchFamily="34" charset="0"/>
                <a:cs typeface="Calibri" panose="020F0502020204030204" pitchFamily="34" charset="0"/>
              </a:rPr>
              <a:t>Continued rate stabilization favors members with limited rate increases per Board rate stabilization policy</a:t>
            </a:r>
            <a:endParaRPr lang="en-US" sz="1600">
              <a:solidFill>
                <a:srgbClr val="004B85"/>
              </a:solidFill>
              <a:latin typeface="Calibri" panose="020F0502020204030204" pitchFamily="34" charset="0"/>
              <a:ea typeface="Calibri" panose="020F0502020204030204" pitchFamily="34" charset="0"/>
              <a:cs typeface="Calibri" panose="020F0502020204030204" pitchFamily="34" charset="0"/>
            </a:endParaRPr>
          </a:p>
          <a:p>
            <a:pPr lvl="1" algn="just">
              <a:buClr>
                <a:srgbClr val="004B85"/>
              </a:buClr>
              <a:defRPr/>
            </a:pPr>
            <a:r>
              <a:rPr lang="en-US" sz="1600">
                <a:solidFill>
                  <a:srgbClr val="004B85"/>
                </a:solidFill>
                <a:latin typeface="Calibri"/>
                <a:ea typeface="Calibri"/>
                <a:cs typeface="Calibri"/>
              </a:rPr>
              <a:t>Both programs continuing positive performance</a:t>
            </a:r>
          </a:p>
          <a:p>
            <a:pPr algn="just">
              <a:buClr>
                <a:srgbClr val="004B85"/>
              </a:buClr>
              <a:defRPr/>
            </a:pPr>
            <a:r>
              <a:rPr lang="en-US" sz="1800">
                <a:solidFill>
                  <a:srgbClr val="004B85"/>
                </a:solidFill>
                <a:latin typeface="Calibri" panose="020F0502020204030204" pitchFamily="34" charset="0"/>
                <a:cs typeface="Calibri" panose="020F0502020204030204" pitchFamily="34" charset="0"/>
              </a:rPr>
              <a:t>Financial Strength</a:t>
            </a:r>
            <a:endParaRPr lang="en-US" sz="1800">
              <a:solidFill>
                <a:srgbClr val="004B85"/>
              </a:solidFill>
              <a:latin typeface="Calibri" panose="020F0502020204030204" pitchFamily="34" charset="0"/>
              <a:ea typeface="Calibri" panose="020F0502020204030204" pitchFamily="34" charset="0"/>
              <a:cs typeface="Calibri" panose="020F0502020204030204" pitchFamily="34" charset="0"/>
            </a:endParaRPr>
          </a:p>
          <a:p>
            <a:pPr lvl="1" algn="just">
              <a:buClr>
                <a:srgbClr val="004B85"/>
              </a:buClr>
              <a:defRPr/>
            </a:pPr>
            <a:r>
              <a:rPr lang="en-US" sz="1600">
                <a:solidFill>
                  <a:srgbClr val="004B85"/>
                </a:solidFill>
                <a:latin typeface="Calibri"/>
                <a:ea typeface="Calibri"/>
                <a:cs typeface="Calibri"/>
              </a:rPr>
              <a:t>19 Financial ratios available; strain on financial ratios moderated due to achieving more equitable rates</a:t>
            </a:r>
          </a:p>
          <a:p>
            <a:pPr lvl="1" algn="just">
              <a:buClr>
                <a:srgbClr val="004B85"/>
              </a:buClr>
              <a:defRPr/>
            </a:pPr>
            <a:r>
              <a:rPr lang="en-US" sz="1600">
                <a:solidFill>
                  <a:srgbClr val="004B85"/>
                </a:solidFill>
                <a:latin typeface="Calibri"/>
                <a:ea typeface="Calibri"/>
                <a:cs typeface="Calibri"/>
              </a:rPr>
              <a:t>Demotech Rating of the Pool continues as “AAA Unsurpassed</a:t>
            </a:r>
            <a:r>
              <a:rPr lang="en-US" sz="1400">
                <a:solidFill>
                  <a:srgbClr val="004B85"/>
                </a:solidFill>
                <a:latin typeface="Calibri"/>
                <a:ea typeface="Calibri"/>
                <a:cs typeface="Calibri"/>
              </a:rPr>
              <a:t>”</a:t>
            </a:r>
          </a:p>
          <a:p>
            <a:pPr marL="0" indent="0">
              <a:buNone/>
            </a:pPr>
            <a:endParaRPr lang="en-US">
              <a:solidFill>
                <a:srgbClr val="004B85"/>
              </a:solidFill>
            </a:endParaRPr>
          </a:p>
        </p:txBody>
      </p:sp>
      <p:sp>
        <p:nvSpPr>
          <p:cNvPr id="4" name="Subtitle 2">
            <a:extLst>
              <a:ext uri="{FF2B5EF4-FFF2-40B4-BE49-F238E27FC236}">
                <a16:creationId xmlns:a16="http://schemas.microsoft.com/office/drawing/2014/main" id="{FB591D80-9872-DA2A-20B2-0DCA128443AF}"/>
              </a:ext>
            </a:extLst>
          </p:cNvPr>
          <p:cNvSpPr txBox="1">
            <a:spLocks/>
          </p:cNvSpPr>
          <p:nvPr/>
        </p:nvSpPr>
        <p:spPr>
          <a:xfrm>
            <a:off x="628650" y="968225"/>
            <a:ext cx="6632762" cy="285084"/>
          </a:xfrm>
          <a:prstGeom prst="rect">
            <a:avLst/>
          </a:prstGeom>
        </p:spPr>
        <p:txBody>
          <a:bodyPr vert="horz" lIns="68580" tIns="34290" rIns="68580" bIns="3429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fontAlgn="auto">
              <a:spcBef>
                <a:spcPts val="750"/>
              </a:spcBef>
              <a:spcAft>
                <a:spcPts val="0"/>
              </a:spcAft>
              <a:buNone/>
              <a:defRPr/>
            </a:pPr>
            <a:r>
              <a:rPr lang="en-US" sz="1350" i="1">
                <a:solidFill>
                  <a:srgbClr val="004B85"/>
                </a:solidFill>
                <a:latin typeface="Calibri"/>
                <a:ea typeface="Calibri"/>
                <a:cs typeface="Calibri"/>
              </a:rPr>
              <a:t>39</a:t>
            </a:r>
            <a:r>
              <a:rPr lang="en-US" sz="1350" i="1" baseline="30000">
                <a:solidFill>
                  <a:srgbClr val="004B85"/>
                </a:solidFill>
                <a:latin typeface="Calibri"/>
                <a:ea typeface="Calibri"/>
                <a:cs typeface="Calibri"/>
              </a:rPr>
              <a:t>th</a:t>
            </a:r>
            <a:r>
              <a:rPr lang="en-US" sz="1350" b="0" i="1">
                <a:solidFill>
                  <a:srgbClr val="004B85"/>
                </a:solidFill>
                <a:latin typeface="Calibri"/>
                <a:ea typeface="Calibri"/>
                <a:cs typeface="Calibri"/>
              </a:rPr>
              <a:t> Annual CSD Pool Membership Meeting</a:t>
            </a:r>
            <a:endParaRPr lang="en-US" sz="2100" b="0">
              <a:solidFill>
                <a:prstClr val="black"/>
              </a:solidFill>
              <a:latin typeface="Calibri"/>
              <a:ea typeface="Calibri"/>
              <a:cs typeface="Calibri"/>
            </a:endParaRPr>
          </a:p>
        </p:txBody>
      </p:sp>
      <p:sp>
        <p:nvSpPr>
          <p:cNvPr id="6" name="Rectangle 5">
            <a:extLst>
              <a:ext uri="{FF2B5EF4-FFF2-40B4-BE49-F238E27FC236}">
                <a16:creationId xmlns:a16="http://schemas.microsoft.com/office/drawing/2014/main" id="{8A502ADF-513D-AF62-014C-622233DE5CBA}"/>
              </a:ext>
            </a:extLst>
          </p:cNvPr>
          <p:cNvSpPr/>
          <p:nvPr/>
        </p:nvSpPr>
        <p:spPr>
          <a:xfrm>
            <a:off x="0" y="4395730"/>
            <a:ext cx="9144000" cy="747770"/>
          </a:xfrm>
          <a:prstGeom prst="rect">
            <a:avLst/>
          </a:prstGeom>
          <a:solidFill>
            <a:srgbClr val="004B85"/>
          </a:solidFill>
          <a:ln>
            <a:solidFill>
              <a:srgbClr val="004B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defRPr/>
            </a:pPr>
            <a:endParaRPr lang="en-US" sz="1350" b="0">
              <a:solidFill>
                <a:prstClr val="white"/>
              </a:solidFill>
              <a:latin typeface="Calibri" panose="020F0502020204030204"/>
            </a:endParaRPr>
          </a:p>
        </p:txBody>
      </p:sp>
      <p:pic>
        <p:nvPicPr>
          <p:cNvPr id="9" name="Picture 8">
            <a:extLst>
              <a:ext uri="{FF2B5EF4-FFF2-40B4-BE49-F238E27FC236}">
                <a16:creationId xmlns:a16="http://schemas.microsoft.com/office/drawing/2014/main" id="{F14BCF0D-E369-EC8A-7D87-F51D9A0558E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37834" y="4641491"/>
            <a:ext cx="2751526" cy="338639"/>
          </a:xfrm>
          <a:prstGeom prst="rect">
            <a:avLst/>
          </a:prstGeom>
        </p:spPr>
      </p:pic>
      <p:sp>
        <p:nvSpPr>
          <p:cNvPr id="10" name="TextBox 9">
            <a:extLst>
              <a:ext uri="{FF2B5EF4-FFF2-40B4-BE49-F238E27FC236}">
                <a16:creationId xmlns:a16="http://schemas.microsoft.com/office/drawing/2014/main" id="{CF0C1B92-9F7D-2AFF-919B-F4353734DD16}"/>
              </a:ext>
            </a:extLst>
          </p:cNvPr>
          <p:cNvSpPr txBox="1"/>
          <p:nvPr/>
        </p:nvSpPr>
        <p:spPr>
          <a:xfrm>
            <a:off x="154641" y="4573406"/>
            <a:ext cx="1726895" cy="415498"/>
          </a:xfrm>
          <a:prstGeom prst="rect">
            <a:avLst/>
          </a:prstGeom>
          <a:noFill/>
        </p:spPr>
        <p:txBody>
          <a:bodyPr wrap="square" rtlCol="0">
            <a:spAutoFit/>
          </a:bodyPr>
          <a:lstStyle/>
          <a:p>
            <a:pPr defTabSz="685800" eaLnBrk="1" fontAlgn="auto" hangingPunct="1">
              <a:spcBef>
                <a:spcPts val="0"/>
              </a:spcBef>
              <a:spcAft>
                <a:spcPts val="0"/>
              </a:spcAft>
              <a:defRPr/>
            </a:pPr>
            <a:r>
              <a:rPr lang="en-US" sz="2100" b="0">
                <a:solidFill>
                  <a:prstClr val="white"/>
                </a:solidFill>
                <a:latin typeface="Calibri Light" panose="020F0302020204030204"/>
              </a:rPr>
              <a:t>csdpool.org</a:t>
            </a:r>
          </a:p>
        </p:txBody>
      </p:sp>
    </p:spTree>
    <p:extLst>
      <p:ext uri="{BB962C8B-B14F-4D97-AF65-F5344CB8AC3E}">
        <p14:creationId xmlns:p14="http://schemas.microsoft.com/office/powerpoint/2010/main" val="100232825"/>
      </p:ext>
    </p:extLst>
  </p:cSld>
  <p:clrMapOvr>
    <a:masterClrMapping/>
  </p:clrMapOvr>
  <p:extLst>
    <p:ext uri="{6950BFC3-D8DA-4A85-94F7-54DA5524770B}">
      <p188:commentRel xmlns:p188="http://schemas.microsoft.com/office/powerpoint/2018/8/main" r:id="rId3"/>
    </p:ext>
  </p:extLst>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20CADC9-BA6F-3B98-D167-5056DFD0D6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DC2D8C-30BC-6EA4-4BEE-CEF6E4809D55}"/>
              </a:ext>
            </a:extLst>
          </p:cNvPr>
          <p:cNvSpPr>
            <a:spLocks noGrp="1"/>
          </p:cNvSpPr>
          <p:nvPr>
            <p:ph type="title"/>
          </p:nvPr>
        </p:nvSpPr>
        <p:spPr>
          <a:xfrm>
            <a:off x="628650" y="273844"/>
            <a:ext cx="8439150" cy="994172"/>
          </a:xfrm>
        </p:spPr>
        <p:txBody>
          <a:bodyPr/>
          <a:lstStyle/>
          <a:p>
            <a:r>
              <a:rPr lang="en-US">
                <a:solidFill>
                  <a:srgbClr val="004B85"/>
                </a:solidFill>
                <a:latin typeface="Tw Cen MT Condensed Extra Bold" panose="020B0803020202020204" pitchFamily="34" charset="0"/>
              </a:rPr>
              <a:t>Mid-Year Review &amp; Insurance Market Update (Cont.)</a:t>
            </a:r>
          </a:p>
        </p:txBody>
      </p:sp>
      <p:sp>
        <p:nvSpPr>
          <p:cNvPr id="3" name="Content Placeholder 2">
            <a:extLst>
              <a:ext uri="{FF2B5EF4-FFF2-40B4-BE49-F238E27FC236}">
                <a16:creationId xmlns:a16="http://schemas.microsoft.com/office/drawing/2014/main" id="{C5FC5D6E-8553-D6D4-DE62-551639914552}"/>
              </a:ext>
            </a:extLst>
          </p:cNvPr>
          <p:cNvSpPr>
            <a:spLocks noGrp="1"/>
          </p:cNvSpPr>
          <p:nvPr>
            <p:ph idx="1"/>
          </p:nvPr>
        </p:nvSpPr>
        <p:spPr>
          <a:xfrm>
            <a:off x="628649" y="1276350"/>
            <a:ext cx="7886700" cy="2955131"/>
          </a:xfrm>
        </p:spPr>
        <p:txBody>
          <a:bodyPr vert="horz" lIns="91440" tIns="45720" rIns="91440" bIns="45720" rtlCol="0" anchor="t">
            <a:normAutofit fontScale="92500" lnSpcReduction="10000"/>
          </a:bodyPr>
          <a:lstStyle/>
          <a:p>
            <a:pPr algn="just">
              <a:buClr>
                <a:srgbClr val="004B85"/>
              </a:buClr>
              <a:defRPr/>
            </a:pPr>
            <a:r>
              <a:rPr lang="en-US" sz="1800" dirty="0">
                <a:solidFill>
                  <a:srgbClr val="004B85"/>
                </a:solidFill>
                <a:latin typeface="Calibri"/>
                <a:ea typeface="Calibri"/>
                <a:cs typeface="Calibri"/>
              </a:rPr>
              <a:t>Insurance market update shows property down, liability stable, auto up and cyber mixed, with more moderate price changes across most lines</a:t>
            </a:r>
            <a:endParaRPr lang="en-US" dirty="0"/>
          </a:p>
          <a:p>
            <a:pPr algn="just">
              <a:buClr>
                <a:srgbClr val="004B85"/>
              </a:buClr>
              <a:defRPr/>
            </a:pPr>
            <a:r>
              <a:rPr lang="en-US" sz="1800" dirty="0">
                <a:solidFill>
                  <a:srgbClr val="004B85"/>
                </a:solidFill>
                <a:latin typeface="Calibri"/>
                <a:ea typeface="Calibri"/>
                <a:cs typeface="Calibri"/>
              </a:rPr>
              <a:t>Competition lacks the risk management programs and services the Pool offers</a:t>
            </a:r>
          </a:p>
          <a:p>
            <a:pPr algn="just">
              <a:buClr>
                <a:srgbClr val="004B85"/>
              </a:buClr>
              <a:defRPr/>
            </a:pPr>
            <a:r>
              <a:rPr lang="en-US" sz="1800" dirty="0">
                <a:solidFill>
                  <a:srgbClr val="004B85"/>
                </a:solidFill>
                <a:latin typeface="Calibri"/>
                <a:ea typeface="Calibri"/>
                <a:cs typeface="Calibri"/>
              </a:rPr>
              <a:t>A new cost containment program called the "Safety Program Benefit Award" is offering additional contribution credits</a:t>
            </a:r>
          </a:p>
          <a:p>
            <a:pPr algn="just">
              <a:buClr>
                <a:srgbClr val="004B85"/>
              </a:buClr>
              <a:defRPr/>
            </a:pPr>
            <a:r>
              <a:rPr lang="en-US" sz="1800" dirty="0">
                <a:solidFill>
                  <a:srgbClr val="004B85"/>
                </a:solidFill>
                <a:latin typeface="Calibri"/>
                <a:ea typeface="Calibri"/>
                <a:cs typeface="Calibri"/>
              </a:rPr>
              <a:t>10% of our members have been with the Pool for at least seven years – reaching this threshold results in contribution credits for member loyalty</a:t>
            </a:r>
          </a:p>
          <a:p>
            <a:pPr algn="just">
              <a:buClr>
                <a:srgbClr val="004B85"/>
              </a:buClr>
              <a:defRPr/>
            </a:pPr>
            <a:r>
              <a:rPr lang="en-US" sz="1800" dirty="0">
                <a:solidFill>
                  <a:srgbClr val="004B85"/>
                </a:solidFill>
                <a:latin typeface="Calibri" panose="020F0502020204030204" pitchFamily="34" charset="0"/>
                <a:cs typeface="Calibri" panose="020F0502020204030204" pitchFamily="34" charset="0"/>
              </a:rPr>
              <a:t>The CSD Pool is YOUR RISK MANAGEMENT PARTNER, bringing you the resources you need to ensure your fiduciary responsibility to protect district employees and assets is achieved</a:t>
            </a:r>
            <a:endParaRPr lang="en-US" sz="1800" dirty="0">
              <a:solidFill>
                <a:srgbClr val="004B85"/>
              </a:solidFill>
              <a:latin typeface="Calibri" panose="020F0502020204030204" pitchFamily="34" charset="0"/>
              <a:ea typeface="Calibri" panose="020F0502020204030204" pitchFamily="34" charset="0"/>
              <a:cs typeface="Calibri" panose="020F0502020204030204" pitchFamily="34" charset="0"/>
            </a:endParaRPr>
          </a:p>
          <a:p>
            <a:pPr algn="just">
              <a:buClr>
                <a:srgbClr val="004B85"/>
              </a:buClr>
              <a:defRPr/>
            </a:pPr>
            <a:r>
              <a:rPr lang="en-US" sz="1800" dirty="0">
                <a:solidFill>
                  <a:srgbClr val="004B85"/>
                </a:solidFill>
                <a:latin typeface="Calibri" panose="020F0502020204030204" pitchFamily="34" charset="0"/>
                <a:cs typeface="Calibri" panose="020F0502020204030204" pitchFamily="34" charset="0"/>
              </a:rPr>
              <a:t>Questions? </a:t>
            </a:r>
            <a:endParaRPr lang="en-US" sz="1800" dirty="0">
              <a:solidFill>
                <a:srgbClr val="004B85"/>
              </a:solidFill>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dirty="0">
              <a:solidFill>
                <a:srgbClr val="004B85"/>
              </a:solidFill>
            </a:endParaRPr>
          </a:p>
        </p:txBody>
      </p:sp>
      <p:sp>
        <p:nvSpPr>
          <p:cNvPr id="4" name="Subtitle 2">
            <a:extLst>
              <a:ext uri="{FF2B5EF4-FFF2-40B4-BE49-F238E27FC236}">
                <a16:creationId xmlns:a16="http://schemas.microsoft.com/office/drawing/2014/main" id="{446D3B08-321B-601D-A6A6-34C3A8A53673}"/>
              </a:ext>
            </a:extLst>
          </p:cNvPr>
          <p:cNvSpPr txBox="1">
            <a:spLocks/>
          </p:cNvSpPr>
          <p:nvPr/>
        </p:nvSpPr>
        <p:spPr>
          <a:xfrm>
            <a:off x="628650" y="968225"/>
            <a:ext cx="6632762" cy="285084"/>
          </a:xfrm>
          <a:prstGeom prst="rect">
            <a:avLst/>
          </a:prstGeom>
        </p:spPr>
        <p:txBody>
          <a:bodyPr vert="horz" lIns="68580" tIns="34290" rIns="68580" bIns="3429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fontAlgn="auto">
              <a:spcBef>
                <a:spcPts val="750"/>
              </a:spcBef>
              <a:spcAft>
                <a:spcPts val="0"/>
              </a:spcAft>
              <a:buNone/>
              <a:defRPr/>
            </a:pPr>
            <a:r>
              <a:rPr lang="en-US" sz="1350" i="1">
                <a:solidFill>
                  <a:srgbClr val="004B85"/>
                </a:solidFill>
                <a:latin typeface="Calibri"/>
                <a:ea typeface="Calibri"/>
                <a:cs typeface="Calibri"/>
              </a:rPr>
              <a:t>39</a:t>
            </a:r>
            <a:r>
              <a:rPr lang="en-US" sz="1350" i="1" baseline="30000">
                <a:solidFill>
                  <a:srgbClr val="004B85"/>
                </a:solidFill>
                <a:latin typeface="Calibri"/>
                <a:ea typeface="Calibri"/>
                <a:cs typeface="Calibri"/>
              </a:rPr>
              <a:t>th</a:t>
            </a:r>
            <a:r>
              <a:rPr lang="en-US" sz="1350" b="0" i="1">
                <a:solidFill>
                  <a:srgbClr val="004B85"/>
                </a:solidFill>
                <a:latin typeface="Calibri"/>
                <a:ea typeface="Calibri"/>
                <a:cs typeface="Calibri"/>
              </a:rPr>
              <a:t> Annual CSD Pool Membership Meeting</a:t>
            </a:r>
            <a:endParaRPr lang="en-US" sz="2100" b="0">
              <a:solidFill>
                <a:prstClr val="black"/>
              </a:solidFill>
              <a:latin typeface="Calibri"/>
              <a:ea typeface="Calibri"/>
              <a:cs typeface="Calibri"/>
            </a:endParaRPr>
          </a:p>
        </p:txBody>
      </p:sp>
      <p:sp>
        <p:nvSpPr>
          <p:cNvPr id="6" name="Rectangle 5">
            <a:extLst>
              <a:ext uri="{FF2B5EF4-FFF2-40B4-BE49-F238E27FC236}">
                <a16:creationId xmlns:a16="http://schemas.microsoft.com/office/drawing/2014/main" id="{87FF4397-873E-2CE1-2BCF-A3CC34DA3BF1}"/>
              </a:ext>
            </a:extLst>
          </p:cNvPr>
          <p:cNvSpPr/>
          <p:nvPr/>
        </p:nvSpPr>
        <p:spPr>
          <a:xfrm>
            <a:off x="0" y="4395730"/>
            <a:ext cx="9144000" cy="747770"/>
          </a:xfrm>
          <a:prstGeom prst="rect">
            <a:avLst/>
          </a:prstGeom>
          <a:solidFill>
            <a:srgbClr val="004B85"/>
          </a:solidFill>
          <a:ln>
            <a:solidFill>
              <a:srgbClr val="004B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defRPr/>
            </a:pPr>
            <a:endParaRPr lang="en-US" sz="1350" b="0">
              <a:solidFill>
                <a:prstClr val="white"/>
              </a:solidFill>
              <a:latin typeface="Calibri" panose="020F0502020204030204"/>
            </a:endParaRPr>
          </a:p>
        </p:txBody>
      </p:sp>
      <p:pic>
        <p:nvPicPr>
          <p:cNvPr id="9" name="Picture 8">
            <a:extLst>
              <a:ext uri="{FF2B5EF4-FFF2-40B4-BE49-F238E27FC236}">
                <a16:creationId xmlns:a16="http://schemas.microsoft.com/office/drawing/2014/main" id="{523A70AB-0498-18BD-1977-1AD5A22AE5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7834" y="4641491"/>
            <a:ext cx="2751526" cy="338639"/>
          </a:xfrm>
          <a:prstGeom prst="rect">
            <a:avLst/>
          </a:prstGeom>
        </p:spPr>
      </p:pic>
      <p:sp>
        <p:nvSpPr>
          <p:cNvPr id="10" name="TextBox 9">
            <a:extLst>
              <a:ext uri="{FF2B5EF4-FFF2-40B4-BE49-F238E27FC236}">
                <a16:creationId xmlns:a16="http://schemas.microsoft.com/office/drawing/2014/main" id="{24422DCB-8067-CEF3-F55F-56D31CA38982}"/>
              </a:ext>
            </a:extLst>
          </p:cNvPr>
          <p:cNvSpPr txBox="1"/>
          <p:nvPr/>
        </p:nvSpPr>
        <p:spPr>
          <a:xfrm>
            <a:off x="154641" y="4573406"/>
            <a:ext cx="1726895" cy="415498"/>
          </a:xfrm>
          <a:prstGeom prst="rect">
            <a:avLst/>
          </a:prstGeom>
          <a:noFill/>
        </p:spPr>
        <p:txBody>
          <a:bodyPr wrap="square" rtlCol="0">
            <a:spAutoFit/>
          </a:bodyPr>
          <a:lstStyle/>
          <a:p>
            <a:pPr defTabSz="685800" eaLnBrk="1" fontAlgn="auto" hangingPunct="1">
              <a:spcBef>
                <a:spcPts val="0"/>
              </a:spcBef>
              <a:spcAft>
                <a:spcPts val="0"/>
              </a:spcAft>
              <a:defRPr/>
            </a:pPr>
            <a:r>
              <a:rPr lang="en-US" sz="2100" b="0">
                <a:solidFill>
                  <a:prstClr val="white"/>
                </a:solidFill>
                <a:latin typeface="Calibri Light" panose="020F0302020204030204"/>
              </a:rPr>
              <a:t>csdpool.org</a:t>
            </a:r>
          </a:p>
        </p:txBody>
      </p:sp>
    </p:spTree>
    <p:extLst>
      <p:ext uri="{BB962C8B-B14F-4D97-AF65-F5344CB8AC3E}">
        <p14:creationId xmlns:p14="http://schemas.microsoft.com/office/powerpoint/2010/main" val="15165390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24E04BF-ED7E-932E-7719-9F33608474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A3D577-448F-F161-D19D-CEB7789569B7}"/>
              </a:ext>
            </a:extLst>
          </p:cNvPr>
          <p:cNvSpPr>
            <a:spLocks noGrp="1"/>
          </p:cNvSpPr>
          <p:nvPr>
            <p:ph type="title"/>
          </p:nvPr>
        </p:nvSpPr>
        <p:spPr/>
        <p:txBody>
          <a:bodyPr/>
          <a:lstStyle/>
          <a:p>
            <a:r>
              <a:rPr lang="en-US">
                <a:solidFill>
                  <a:srgbClr val="004B85"/>
                </a:solidFill>
                <a:latin typeface="Tw Cen MT Condensed Extra Bold" panose="020B0803020202020204" pitchFamily="34" charset="0"/>
              </a:rPr>
              <a:t>Renewal Process</a:t>
            </a:r>
          </a:p>
        </p:txBody>
      </p:sp>
      <p:sp>
        <p:nvSpPr>
          <p:cNvPr id="3" name="Content Placeholder 2">
            <a:extLst>
              <a:ext uri="{FF2B5EF4-FFF2-40B4-BE49-F238E27FC236}">
                <a16:creationId xmlns:a16="http://schemas.microsoft.com/office/drawing/2014/main" id="{14E0372B-8076-5C63-7380-5801AFA007DA}"/>
              </a:ext>
            </a:extLst>
          </p:cNvPr>
          <p:cNvSpPr>
            <a:spLocks noGrp="1"/>
          </p:cNvSpPr>
          <p:nvPr>
            <p:ph idx="1"/>
          </p:nvPr>
        </p:nvSpPr>
        <p:spPr>
          <a:xfrm>
            <a:off x="628649" y="1259122"/>
            <a:ext cx="7886700" cy="3217034"/>
          </a:xfrm>
        </p:spPr>
        <p:txBody>
          <a:bodyPr vert="horz" lIns="91440" tIns="45720" rIns="91440" bIns="45720" rtlCol="0" anchor="t">
            <a:noAutofit/>
          </a:bodyPr>
          <a:lstStyle/>
          <a:p>
            <a:pPr algn="just">
              <a:buClr>
                <a:srgbClr val="004B85"/>
              </a:buClr>
              <a:defRPr/>
            </a:pPr>
            <a:r>
              <a:rPr lang="en-US" sz="1800">
                <a:solidFill>
                  <a:srgbClr val="004B85"/>
                </a:solidFill>
                <a:latin typeface="Calibri" panose="020F0502020204030204" pitchFamily="34" charset="0"/>
                <a:cs typeface="Calibri" panose="020F0502020204030204" pitchFamily="34" charset="0"/>
              </a:rPr>
              <a:t>Renewal invitations for the Property &amp; Liability (P&amp;L) will be emailed this month. You will receive general information on rates, coverage changes, and a link to the CSD Pool website.</a:t>
            </a:r>
            <a:endParaRPr lang="en-US"/>
          </a:p>
          <a:p>
            <a:pPr algn="just">
              <a:buClr>
                <a:srgbClr val="004B85"/>
              </a:buClr>
              <a:defRPr/>
            </a:pPr>
            <a:r>
              <a:rPr lang="en-US" sz="1800">
                <a:solidFill>
                  <a:srgbClr val="004B85"/>
                </a:solidFill>
                <a:latin typeface="Calibri"/>
                <a:ea typeface="Calibri"/>
                <a:cs typeface="Calibri"/>
              </a:rPr>
              <a:t>We ask all districts to complete their renewal updates online by end of day, October 30.</a:t>
            </a:r>
          </a:p>
          <a:p>
            <a:pPr algn="just">
              <a:buClr>
                <a:srgbClr val="004B85"/>
              </a:buClr>
              <a:defRPr/>
            </a:pPr>
            <a:r>
              <a:rPr lang="en-US" sz="1800">
                <a:solidFill>
                  <a:srgbClr val="004B85"/>
                </a:solidFill>
                <a:latin typeface="Calibri"/>
                <a:ea typeface="Calibri"/>
                <a:cs typeface="Calibri"/>
              </a:rPr>
              <a:t>We will close the renewal website November 1. Districts who have not submitted their updates before this deadline will receive a 10% surcharge against their contribution and coverage will be automatically renewed.</a:t>
            </a:r>
          </a:p>
        </p:txBody>
      </p:sp>
      <p:sp>
        <p:nvSpPr>
          <p:cNvPr id="4" name="Subtitle 2">
            <a:extLst>
              <a:ext uri="{FF2B5EF4-FFF2-40B4-BE49-F238E27FC236}">
                <a16:creationId xmlns:a16="http://schemas.microsoft.com/office/drawing/2014/main" id="{0EBD5A48-0B4C-E4AC-728D-0BCD0CDCD71B}"/>
              </a:ext>
            </a:extLst>
          </p:cNvPr>
          <p:cNvSpPr txBox="1">
            <a:spLocks/>
          </p:cNvSpPr>
          <p:nvPr/>
        </p:nvSpPr>
        <p:spPr>
          <a:xfrm>
            <a:off x="628650" y="968225"/>
            <a:ext cx="6632762" cy="285084"/>
          </a:xfrm>
          <a:prstGeom prst="rect">
            <a:avLst/>
          </a:prstGeom>
        </p:spPr>
        <p:txBody>
          <a:bodyPr vert="horz" lIns="68580" tIns="34290" rIns="68580" bIns="3429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fontAlgn="auto">
              <a:spcBef>
                <a:spcPts val="750"/>
              </a:spcBef>
              <a:spcAft>
                <a:spcPts val="0"/>
              </a:spcAft>
              <a:buNone/>
              <a:defRPr/>
            </a:pPr>
            <a:r>
              <a:rPr lang="en-US" sz="1350" i="1">
                <a:solidFill>
                  <a:srgbClr val="004B85"/>
                </a:solidFill>
                <a:latin typeface="Calibri"/>
                <a:ea typeface="Calibri"/>
                <a:cs typeface="Calibri"/>
              </a:rPr>
              <a:t>39</a:t>
            </a:r>
            <a:r>
              <a:rPr lang="en-US" sz="1350" i="1" baseline="30000">
                <a:solidFill>
                  <a:srgbClr val="004B85"/>
                </a:solidFill>
                <a:latin typeface="Calibri"/>
                <a:ea typeface="Calibri"/>
                <a:cs typeface="Calibri"/>
              </a:rPr>
              <a:t>th</a:t>
            </a:r>
            <a:r>
              <a:rPr lang="en-US" sz="1350" b="0" i="1">
                <a:solidFill>
                  <a:srgbClr val="004B85"/>
                </a:solidFill>
                <a:latin typeface="Calibri"/>
                <a:ea typeface="Calibri"/>
                <a:cs typeface="Calibri"/>
              </a:rPr>
              <a:t> Annual CSD Pool Membership Meeting</a:t>
            </a:r>
            <a:endParaRPr lang="en-US" sz="2100" b="0">
              <a:solidFill>
                <a:prstClr val="black"/>
              </a:solidFill>
              <a:latin typeface="Calibri"/>
              <a:ea typeface="Calibri"/>
              <a:cs typeface="Calibri"/>
            </a:endParaRPr>
          </a:p>
        </p:txBody>
      </p:sp>
      <p:sp>
        <p:nvSpPr>
          <p:cNvPr id="6" name="Rectangle 5">
            <a:extLst>
              <a:ext uri="{FF2B5EF4-FFF2-40B4-BE49-F238E27FC236}">
                <a16:creationId xmlns:a16="http://schemas.microsoft.com/office/drawing/2014/main" id="{168B0315-0832-8F3E-79FF-42CD2A928C8E}"/>
              </a:ext>
            </a:extLst>
          </p:cNvPr>
          <p:cNvSpPr/>
          <p:nvPr/>
        </p:nvSpPr>
        <p:spPr>
          <a:xfrm>
            <a:off x="0" y="4395730"/>
            <a:ext cx="9144000" cy="747770"/>
          </a:xfrm>
          <a:prstGeom prst="rect">
            <a:avLst/>
          </a:prstGeom>
          <a:solidFill>
            <a:srgbClr val="004B85"/>
          </a:solidFill>
          <a:ln>
            <a:solidFill>
              <a:srgbClr val="004B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defRPr/>
            </a:pPr>
            <a:endParaRPr lang="en-US" sz="1350" b="0">
              <a:solidFill>
                <a:prstClr val="white"/>
              </a:solidFill>
              <a:latin typeface="Calibri" panose="020F0502020204030204"/>
            </a:endParaRPr>
          </a:p>
        </p:txBody>
      </p:sp>
      <p:pic>
        <p:nvPicPr>
          <p:cNvPr id="9" name="Picture 8">
            <a:extLst>
              <a:ext uri="{FF2B5EF4-FFF2-40B4-BE49-F238E27FC236}">
                <a16:creationId xmlns:a16="http://schemas.microsoft.com/office/drawing/2014/main" id="{251B5F3C-07DF-1C0D-257F-7967AE180C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7834" y="4641491"/>
            <a:ext cx="2751526" cy="338639"/>
          </a:xfrm>
          <a:prstGeom prst="rect">
            <a:avLst/>
          </a:prstGeom>
        </p:spPr>
      </p:pic>
      <p:sp>
        <p:nvSpPr>
          <p:cNvPr id="10" name="TextBox 9">
            <a:extLst>
              <a:ext uri="{FF2B5EF4-FFF2-40B4-BE49-F238E27FC236}">
                <a16:creationId xmlns:a16="http://schemas.microsoft.com/office/drawing/2014/main" id="{F7B2CBF0-A7CC-8586-2C4E-E74DDD82E55C}"/>
              </a:ext>
            </a:extLst>
          </p:cNvPr>
          <p:cNvSpPr txBox="1"/>
          <p:nvPr/>
        </p:nvSpPr>
        <p:spPr>
          <a:xfrm>
            <a:off x="154641" y="4573406"/>
            <a:ext cx="1726895" cy="415498"/>
          </a:xfrm>
          <a:prstGeom prst="rect">
            <a:avLst/>
          </a:prstGeom>
          <a:noFill/>
        </p:spPr>
        <p:txBody>
          <a:bodyPr wrap="square" rtlCol="0">
            <a:spAutoFit/>
          </a:bodyPr>
          <a:lstStyle/>
          <a:p>
            <a:pPr defTabSz="685800" eaLnBrk="1" fontAlgn="auto" hangingPunct="1">
              <a:spcBef>
                <a:spcPts val="0"/>
              </a:spcBef>
              <a:spcAft>
                <a:spcPts val="0"/>
              </a:spcAft>
              <a:defRPr/>
            </a:pPr>
            <a:r>
              <a:rPr lang="en-US" sz="2100" b="0">
                <a:solidFill>
                  <a:prstClr val="white"/>
                </a:solidFill>
                <a:latin typeface="Calibri Light" panose="020F0302020204030204"/>
              </a:rPr>
              <a:t>csdpool.org</a:t>
            </a:r>
          </a:p>
        </p:txBody>
      </p:sp>
    </p:spTree>
    <p:extLst>
      <p:ext uri="{BB962C8B-B14F-4D97-AF65-F5344CB8AC3E}">
        <p14:creationId xmlns:p14="http://schemas.microsoft.com/office/powerpoint/2010/main" val="15375360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ADFDB68-FBC6-0A86-4732-75844E1AC6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2609D3-5FFB-932D-CE88-CD974D5ACA74}"/>
              </a:ext>
            </a:extLst>
          </p:cNvPr>
          <p:cNvSpPr>
            <a:spLocks noGrp="1"/>
          </p:cNvSpPr>
          <p:nvPr>
            <p:ph type="title"/>
          </p:nvPr>
        </p:nvSpPr>
        <p:spPr/>
        <p:txBody>
          <a:bodyPr/>
          <a:lstStyle/>
          <a:p>
            <a:r>
              <a:rPr lang="en-US">
                <a:solidFill>
                  <a:srgbClr val="004B85"/>
                </a:solidFill>
                <a:latin typeface="Tw Cen MT Condensed Extra Bold" panose="020B0803020202020204" pitchFamily="34" charset="0"/>
              </a:rPr>
              <a:t>Renewal Process (Cont.)</a:t>
            </a:r>
          </a:p>
        </p:txBody>
      </p:sp>
      <p:sp>
        <p:nvSpPr>
          <p:cNvPr id="3" name="Content Placeholder 2">
            <a:extLst>
              <a:ext uri="{FF2B5EF4-FFF2-40B4-BE49-F238E27FC236}">
                <a16:creationId xmlns:a16="http://schemas.microsoft.com/office/drawing/2014/main" id="{F24E818A-4484-F909-85D4-3D6434E0564F}"/>
              </a:ext>
            </a:extLst>
          </p:cNvPr>
          <p:cNvSpPr>
            <a:spLocks noGrp="1"/>
          </p:cNvSpPr>
          <p:nvPr>
            <p:ph idx="1"/>
          </p:nvPr>
        </p:nvSpPr>
        <p:spPr>
          <a:xfrm>
            <a:off x="628219" y="1267871"/>
            <a:ext cx="8058580" cy="3152500"/>
          </a:xfrm>
        </p:spPr>
        <p:txBody>
          <a:bodyPr vert="horz" lIns="91440" tIns="45720" rIns="91440" bIns="45720" rtlCol="0" anchor="t">
            <a:normAutofit/>
          </a:bodyPr>
          <a:lstStyle/>
          <a:p>
            <a:pPr algn="just">
              <a:lnSpc>
                <a:spcPct val="80000"/>
              </a:lnSpc>
              <a:buClr>
                <a:srgbClr val="004B85"/>
              </a:buClr>
              <a:defRPr/>
            </a:pPr>
            <a:r>
              <a:rPr lang="en-US" sz="1800">
                <a:solidFill>
                  <a:srgbClr val="004B85"/>
                </a:solidFill>
                <a:latin typeface="Calibri"/>
                <a:ea typeface="Calibri"/>
                <a:cs typeface="Calibri"/>
              </a:rPr>
              <a:t>We review renewal submissions shortly after they are submitted. If any additional information or documents are needed, we’ll send an email with that request. We will begin issuing renewal documents October 1 and they will be processed in the order the complete submission was received. The sooner your updates are submitted to the CSD Pool, the sooner we can return your 2027 coverage documents to you!</a:t>
            </a:r>
            <a:endParaRPr lang="en-US"/>
          </a:p>
          <a:p>
            <a:pPr algn="just">
              <a:lnSpc>
                <a:spcPct val="80000"/>
              </a:lnSpc>
              <a:buClr>
                <a:srgbClr val="004B85"/>
              </a:buClr>
              <a:defRPr/>
            </a:pPr>
            <a:r>
              <a:rPr lang="en-US" sz="1800">
                <a:solidFill>
                  <a:srgbClr val="004B85"/>
                </a:solidFill>
                <a:latin typeface="Calibri" panose="020F0502020204030204" pitchFamily="34" charset="0"/>
                <a:cs typeface="Calibri" panose="020F0502020204030204" pitchFamily="34" charset="0"/>
              </a:rPr>
              <a:t>Workers’ Compensation and Property &amp; Liability renewals are processed and issued separately.  </a:t>
            </a:r>
            <a:endParaRPr lang="en-US" sz="1800">
              <a:solidFill>
                <a:srgbClr val="004B85"/>
              </a:solidFill>
              <a:latin typeface="Calibri" panose="020F0502020204030204" pitchFamily="34" charset="0"/>
              <a:ea typeface="Calibri" panose="020F0502020204030204" pitchFamily="34" charset="0"/>
              <a:cs typeface="Calibri" panose="020F0502020204030204" pitchFamily="34" charset="0"/>
            </a:endParaRPr>
          </a:p>
          <a:p>
            <a:pPr algn="just">
              <a:lnSpc>
                <a:spcPct val="80000"/>
              </a:lnSpc>
              <a:buClr>
                <a:srgbClr val="004B85"/>
              </a:buClr>
              <a:defRPr/>
            </a:pPr>
            <a:r>
              <a:rPr lang="en-US" sz="1800">
                <a:solidFill>
                  <a:srgbClr val="004B85"/>
                </a:solidFill>
                <a:latin typeface="Calibri" panose="020F0502020204030204" pitchFamily="34" charset="0"/>
                <a:cs typeface="Calibri" panose="020F0502020204030204" pitchFamily="34" charset="0"/>
              </a:rPr>
              <a:t>Remember, SDA Membership is required for you to be a member of the CSD Pool.</a:t>
            </a:r>
            <a:endParaRPr lang="en-US" sz="1800">
              <a:solidFill>
                <a:srgbClr val="004B85"/>
              </a:solidFill>
              <a:latin typeface="Calibri" panose="020F0502020204030204" pitchFamily="34" charset="0"/>
              <a:ea typeface="Calibri" panose="020F0502020204030204" pitchFamily="34" charset="0"/>
              <a:cs typeface="Calibri" panose="020F0502020204030204" pitchFamily="34" charset="0"/>
            </a:endParaRPr>
          </a:p>
          <a:p>
            <a:pPr algn="just">
              <a:lnSpc>
                <a:spcPct val="80000"/>
              </a:lnSpc>
              <a:buClr>
                <a:srgbClr val="004B85"/>
              </a:buClr>
              <a:defRPr/>
            </a:pPr>
            <a:r>
              <a:rPr lang="en-US" sz="1800">
                <a:solidFill>
                  <a:srgbClr val="004B85"/>
                </a:solidFill>
                <a:latin typeface="Calibri" panose="020F0502020204030204" pitchFamily="34" charset="0"/>
                <a:cs typeface="Calibri" panose="020F0502020204030204" pitchFamily="34" charset="0"/>
              </a:rPr>
              <a:t>Questions? </a:t>
            </a:r>
            <a:endParaRPr lang="en-US" sz="1800">
              <a:solidFill>
                <a:srgbClr val="004B85"/>
              </a:solidFill>
              <a:latin typeface="Calibri" panose="020F0502020204030204" pitchFamily="34" charset="0"/>
              <a:ea typeface="Calibri" panose="020F0502020204030204" pitchFamily="34" charset="0"/>
              <a:cs typeface="Calibri" panose="020F0502020204030204" pitchFamily="34" charset="0"/>
            </a:endParaRPr>
          </a:p>
        </p:txBody>
      </p:sp>
      <p:sp>
        <p:nvSpPr>
          <p:cNvPr id="4" name="Subtitle 2">
            <a:extLst>
              <a:ext uri="{FF2B5EF4-FFF2-40B4-BE49-F238E27FC236}">
                <a16:creationId xmlns:a16="http://schemas.microsoft.com/office/drawing/2014/main" id="{0FB5E8BE-70DC-78A7-F143-68EF3B88F72D}"/>
              </a:ext>
            </a:extLst>
          </p:cNvPr>
          <p:cNvSpPr txBox="1">
            <a:spLocks/>
          </p:cNvSpPr>
          <p:nvPr/>
        </p:nvSpPr>
        <p:spPr>
          <a:xfrm>
            <a:off x="628650" y="968225"/>
            <a:ext cx="6632762" cy="285084"/>
          </a:xfrm>
          <a:prstGeom prst="rect">
            <a:avLst/>
          </a:prstGeom>
        </p:spPr>
        <p:txBody>
          <a:bodyPr vert="horz" lIns="68580" tIns="34290" rIns="68580" bIns="3429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fontAlgn="auto">
              <a:spcBef>
                <a:spcPts val="750"/>
              </a:spcBef>
              <a:spcAft>
                <a:spcPts val="0"/>
              </a:spcAft>
              <a:buNone/>
              <a:defRPr/>
            </a:pPr>
            <a:r>
              <a:rPr lang="en-US" sz="1350" i="1">
                <a:solidFill>
                  <a:srgbClr val="004B85"/>
                </a:solidFill>
                <a:latin typeface="Calibri"/>
                <a:ea typeface="Calibri"/>
                <a:cs typeface="Calibri"/>
              </a:rPr>
              <a:t>39</a:t>
            </a:r>
            <a:r>
              <a:rPr lang="en-US" sz="1350" i="1" baseline="30000">
                <a:solidFill>
                  <a:srgbClr val="004B85"/>
                </a:solidFill>
                <a:latin typeface="Calibri"/>
                <a:ea typeface="Calibri"/>
                <a:cs typeface="Calibri"/>
              </a:rPr>
              <a:t>th</a:t>
            </a:r>
            <a:r>
              <a:rPr lang="en-US" sz="1350" b="0" i="1">
                <a:solidFill>
                  <a:srgbClr val="004B85"/>
                </a:solidFill>
                <a:latin typeface="Calibri"/>
                <a:ea typeface="Calibri"/>
                <a:cs typeface="Calibri"/>
              </a:rPr>
              <a:t> Annual CSD Pool Membership Meeting</a:t>
            </a:r>
            <a:endParaRPr lang="en-US" sz="2100" b="0">
              <a:solidFill>
                <a:prstClr val="black"/>
              </a:solidFill>
              <a:latin typeface="Calibri"/>
              <a:ea typeface="Calibri"/>
              <a:cs typeface="Calibri"/>
            </a:endParaRPr>
          </a:p>
        </p:txBody>
      </p:sp>
      <p:sp>
        <p:nvSpPr>
          <p:cNvPr id="6" name="Rectangle 5">
            <a:extLst>
              <a:ext uri="{FF2B5EF4-FFF2-40B4-BE49-F238E27FC236}">
                <a16:creationId xmlns:a16="http://schemas.microsoft.com/office/drawing/2014/main" id="{46F082CB-4AB6-CADC-0FA5-EA5B3B5E6829}"/>
              </a:ext>
            </a:extLst>
          </p:cNvPr>
          <p:cNvSpPr/>
          <p:nvPr/>
        </p:nvSpPr>
        <p:spPr>
          <a:xfrm>
            <a:off x="0" y="4395730"/>
            <a:ext cx="9144000" cy="747770"/>
          </a:xfrm>
          <a:prstGeom prst="rect">
            <a:avLst/>
          </a:prstGeom>
          <a:solidFill>
            <a:srgbClr val="004B85"/>
          </a:solidFill>
          <a:ln>
            <a:solidFill>
              <a:srgbClr val="004B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defRPr/>
            </a:pPr>
            <a:endParaRPr lang="en-US" sz="1350" b="0">
              <a:solidFill>
                <a:prstClr val="white"/>
              </a:solidFill>
              <a:latin typeface="Calibri" panose="020F0502020204030204"/>
            </a:endParaRPr>
          </a:p>
        </p:txBody>
      </p:sp>
      <p:pic>
        <p:nvPicPr>
          <p:cNvPr id="9" name="Picture 8">
            <a:extLst>
              <a:ext uri="{FF2B5EF4-FFF2-40B4-BE49-F238E27FC236}">
                <a16:creationId xmlns:a16="http://schemas.microsoft.com/office/drawing/2014/main" id="{110D19EC-919E-9953-2981-A5F7EEDA0B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7834" y="4641491"/>
            <a:ext cx="2751526" cy="338639"/>
          </a:xfrm>
          <a:prstGeom prst="rect">
            <a:avLst/>
          </a:prstGeom>
        </p:spPr>
      </p:pic>
      <p:sp>
        <p:nvSpPr>
          <p:cNvPr id="10" name="TextBox 9">
            <a:extLst>
              <a:ext uri="{FF2B5EF4-FFF2-40B4-BE49-F238E27FC236}">
                <a16:creationId xmlns:a16="http://schemas.microsoft.com/office/drawing/2014/main" id="{C30A0A9E-C1DF-1F7D-5386-7ED848B9E4A3}"/>
              </a:ext>
            </a:extLst>
          </p:cNvPr>
          <p:cNvSpPr txBox="1"/>
          <p:nvPr/>
        </p:nvSpPr>
        <p:spPr>
          <a:xfrm>
            <a:off x="154641" y="4573406"/>
            <a:ext cx="1726895" cy="415498"/>
          </a:xfrm>
          <a:prstGeom prst="rect">
            <a:avLst/>
          </a:prstGeom>
          <a:noFill/>
        </p:spPr>
        <p:txBody>
          <a:bodyPr wrap="square" rtlCol="0">
            <a:spAutoFit/>
          </a:bodyPr>
          <a:lstStyle/>
          <a:p>
            <a:pPr defTabSz="685800" eaLnBrk="1" fontAlgn="auto" hangingPunct="1">
              <a:spcBef>
                <a:spcPts val="0"/>
              </a:spcBef>
              <a:spcAft>
                <a:spcPts val="0"/>
              </a:spcAft>
              <a:defRPr/>
            </a:pPr>
            <a:r>
              <a:rPr lang="en-US" sz="2100" b="0">
                <a:solidFill>
                  <a:prstClr val="white"/>
                </a:solidFill>
                <a:latin typeface="Calibri Light" panose="020F0302020204030204"/>
              </a:rPr>
              <a:t>csdpool.org</a:t>
            </a:r>
          </a:p>
        </p:txBody>
      </p:sp>
    </p:spTree>
    <p:extLst>
      <p:ext uri="{BB962C8B-B14F-4D97-AF65-F5344CB8AC3E}">
        <p14:creationId xmlns:p14="http://schemas.microsoft.com/office/powerpoint/2010/main" val="31162573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75D1F06-37A0-8229-A65B-F8FDC9555F5B}"/>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CA790ED7-D5C8-D0A6-01B2-6CF3CDA25435}"/>
              </a:ext>
            </a:extLst>
          </p:cNvPr>
          <p:cNvSpPr/>
          <p:nvPr/>
        </p:nvSpPr>
        <p:spPr>
          <a:xfrm>
            <a:off x="0" y="4395730"/>
            <a:ext cx="9144000" cy="747770"/>
          </a:xfrm>
          <a:prstGeom prst="rect">
            <a:avLst/>
          </a:prstGeom>
          <a:solidFill>
            <a:srgbClr val="004B85"/>
          </a:solidFill>
          <a:ln>
            <a:solidFill>
              <a:srgbClr val="004B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defRPr/>
            </a:pPr>
            <a:endParaRPr lang="en-US" sz="1350" b="0">
              <a:solidFill>
                <a:prstClr val="white"/>
              </a:solidFill>
              <a:latin typeface="Calibri" panose="020F0502020204030204"/>
            </a:endParaRPr>
          </a:p>
        </p:txBody>
      </p:sp>
      <p:sp>
        <p:nvSpPr>
          <p:cNvPr id="10" name="TextBox 9">
            <a:extLst>
              <a:ext uri="{FF2B5EF4-FFF2-40B4-BE49-F238E27FC236}">
                <a16:creationId xmlns:a16="http://schemas.microsoft.com/office/drawing/2014/main" id="{CF4F03FB-C094-DE81-889B-1CFCECAC0FBE}"/>
              </a:ext>
            </a:extLst>
          </p:cNvPr>
          <p:cNvSpPr txBox="1"/>
          <p:nvPr/>
        </p:nvSpPr>
        <p:spPr>
          <a:xfrm>
            <a:off x="154641" y="4573406"/>
            <a:ext cx="1726895" cy="415498"/>
          </a:xfrm>
          <a:prstGeom prst="rect">
            <a:avLst/>
          </a:prstGeom>
          <a:noFill/>
        </p:spPr>
        <p:txBody>
          <a:bodyPr wrap="square" rtlCol="0">
            <a:spAutoFit/>
          </a:bodyPr>
          <a:lstStyle/>
          <a:p>
            <a:pPr defTabSz="685800" eaLnBrk="1" fontAlgn="auto" hangingPunct="1">
              <a:spcBef>
                <a:spcPts val="0"/>
              </a:spcBef>
              <a:spcAft>
                <a:spcPts val="0"/>
              </a:spcAft>
              <a:defRPr/>
            </a:pPr>
            <a:r>
              <a:rPr lang="en-US" sz="2100" b="0">
                <a:solidFill>
                  <a:prstClr val="white"/>
                </a:solidFill>
                <a:latin typeface="Calibri Light" panose="020F0302020204030204"/>
              </a:rPr>
              <a:t>csdpool.org</a:t>
            </a:r>
          </a:p>
        </p:txBody>
      </p:sp>
      <p:sp>
        <p:nvSpPr>
          <p:cNvPr id="3" name="TextBox 2">
            <a:extLst>
              <a:ext uri="{FF2B5EF4-FFF2-40B4-BE49-F238E27FC236}">
                <a16:creationId xmlns:a16="http://schemas.microsoft.com/office/drawing/2014/main" id="{8A6A77C0-FE5D-36C8-253C-2002191D036A}"/>
              </a:ext>
            </a:extLst>
          </p:cNvPr>
          <p:cNvSpPr txBox="1"/>
          <p:nvPr/>
        </p:nvSpPr>
        <p:spPr>
          <a:xfrm>
            <a:off x="616085" y="1363464"/>
            <a:ext cx="2949762" cy="446276"/>
          </a:xfrm>
          <a:prstGeom prst="rect">
            <a:avLst/>
          </a:prstGeom>
          <a:noFill/>
        </p:spPr>
        <p:txBody>
          <a:bodyPr wrap="square">
            <a:spAutoFit/>
          </a:bodyPr>
          <a:lstStyle/>
          <a:p>
            <a:pPr eaLnBrk="1" hangingPunct="1">
              <a:defRPr/>
            </a:pPr>
            <a:r>
              <a:rPr lang="en-US" sz="1100">
                <a:solidFill>
                  <a:schemeClr val="tx1">
                    <a:lumMod val="95000"/>
                    <a:lumOff val="5000"/>
                  </a:schemeClr>
                </a:solidFill>
                <a:latin typeface="Calibri" panose="020F0502020204030204" pitchFamily="34" charset="0"/>
                <a:cs typeface="Calibri" panose="020F0502020204030204" pitchFamily="34" charset="0"/>
              </a:rPr>
              <a:t>Joe DePaepe</a:t>
            </a:r>
          </a:p>
          <a:p>
            <a:pPr eaLnBrk="1" hangingPunct="1">
              <a:defRPr/>
            </a:pPr>
            <a:r>
              <a:rPr lang="en-US" sz="1100">
                <a:solidFill>
                  <a:schemeClr val="accent4">
                    <a:lumMod val="50000"/>
                  </a:schemeClr>
                </a:solidFill>
                <a:latin typeface="Calibri" panose="020F0502020204030204" pitchFamily="34" charset="0"/>
                <a:cs typeface="Calibri" panose="020F0502020204030204" pitchFamily="34" charset="0"/>
              </a:rPr>
              <a:t>Pool Administrator</a:t>
            </a:r>
          </a:p>
        </p:txBody>
      </p:sp>
      <p:sp>
        <p:nvSpPr>
          <p:cNvPr id="5" name="TextBox 4">
            <a:extLst>
              <a:ext uri="{FF2B5EF4-FFF2-40B4-BE49-F238E27FC236}">
                <a16:creationId xmlns:a16="http://schemas.microsoft.com/office/drawing/2014/main" id="{1C14F44C-F45B-B327-1D44-1535ECAC3729}"/>
              </a:ext>
            </a:extLst>
          </p:cNvPr>
          <p:cNvSpPr txBox="1"/>
          <p:nvPr/>
        </p:nvSpPr>
        <p:spPr>
          <a:xfrm>
            <a:off x="608476" y="1774326"/>
            <a:ext cx="2926277" cy="446276"/>
          </a:xfrm>
          <a:prstGeom prst="rect">
            <a:avLst/>
          </a:prstGeom>
          <a:noFill/>
        </p:spPr>
        <p:txBody>
          <a:bodyPr wrap="square">
            <a:spAutoFit/>
          </a:bodyPr>
          <a:lstStyle/>
          <a:p>
            <a:pPr eaLnBrk="1" hangingPunct="1">
              <a:defRPr/>
            </a:pPr>
            <a:r>
              <a:rPr lang="en-US" sz="1100">
                <a:solidFill>
                  <a:schemeClr val="tx1">
                    <a:lumMod val="95000"/>
                    <a:lumOff val="5000"/>
                  </a:schemeClr>
                </a:solidFill>
                <a:latin typeface="Calibri" panose="020F0502020204030204" pitchFamily="34" charset="0"/>
                <a:cs typeface="Calibri" panose="020F0502020204030204" pitchFamily="34" charset="0"/>
              </a:rPr>
              <a:t>Jenniffer J. Alvarado</a:t>
            </a:r>
          </a:p>
          <a:p>
            <a:pPr eaLnBrk="1" hangingPunct="1">
              <a:defRPr/>
            </a:pPr>
            <a:r>
              <a:rPr lang="en-US" sz="1100" b="0">
                <a:solidFill>
                  <a:schemeClr val="accent4">
                    <a:lumMod val="50000"/>
                  </a:schemeClr>
                </a:solidFill>
                <a:latin typeface="Calibri" panose="020F0502020204030204" pitchFamily="34" charset="0"/>
                <a:cs typeface="Calibri" panose="020F0502020204030204" pitchFamily="34" charset="0"/>
              </a:rPr>
              <a:t>Deputy Pool Administrator &amp; Workers’ Comp.</a:t>
            </a:r>
          </a:p>
        </p:txBody>
      </p:sp>
      <p:sp>
        <p:nvSpPr>
          <p:cNvPr id="14" name="TextBox 13">
            <a:extLst>
              <a:ext uri="{FF2B5EF4-FFF2-40B4-BE49-F238E27FC236}">
                <a16:creationId xmlns:a16="http://schemas.microsoft.com/office/drawing/2014/main" id="{6122406D-C43D-B0D5-E455-44F582B43C0D}"/>
              </a:ext>
            </a:extLst>
          </p:cNvPr>
          <p:cNvSpPr txBox="1"/>
          <p:nvPr/>
        </p:nvSpPr>
        <p:spPr>
          <a:xfrm>
            <a:off x="605039" y="2189949"/>
            <a:ext cx="2931958" cy="446276"/>
          </a:xfrm>
          <a:prstGeom prst="rect">
            <a:avLst/>
          </a:prstGeom>
          <a:noFill/>
        </p:spPr>
        <p:txBody>
          <a:bodyPr wrap="square">
            <a:spAutoFit/>
          </a:bodyPr>
          <a:lstStyle/>
          <a:p>
            <a:pPr eaLnBrk="1" hangingPunct="1">
              <a:defRPr/>
            </a:pPr>
            <a:r>
              <a:rPr lang="en-US" sz="1100">
                <a:solidFill>
                  <a:schemeClr val="tx1">
                    <a:lumMod val="95000"/>
                    <a:lumOff val="5000"/>
                  </a:schemeClr>
                </a:solidFill>
                <a:latin typeface="Calibri" panose="020F0502020204030204" pitchFamily="34" charset="0"/>
                <a:cs typeface="Calibri" panose="020F0502020204030204" pitchFamily="34" charset="0"/>
              </a:rPr>
              <a:t>Ana Holdren</a:t>
            </a:r>
          </a:p>
          <a:p>
            <a:pPr eaLnBrk="1" hangingPunct="1">
              <a:defRPr/>
            </a:pPr>
            <a:r>
              <a:rPr lang="en-US" sz="1100" b="0" kern="1000">
                <a:solidFill>
                  <a:schemeClr val="accent4">
                    <a:lumMod val="50000"/>
                  </a:schemeClr>
                </a:solidFill>
                <a:latin typeface="Calibri" panose="020F0502020204030204" pitchFamily="34" charset="0"/>
                <a:cs typeface="Calibri" panose="020F0502020204030204" pitchFamily="34" charset="0"/>
              </a:rPr>
              <a:t>Property &amp; Liability Operations Director</a:t>
            </a:r>
          </a:p>
        </p:txBody>
      </p:sp>
      <p:sp>
        <p:nvSpPr>
          <p:cNvPr id="27" name="TextBox 26">
            <a:extLst>
              <a:ext uri="{FF2B5EF4-FFF2-40B4-BE49-F238E27FC236}">
                <a16:creationId xmlns:a16="http://schemas.microsoft.com/office/drawing/2014/main" id="{04B3D279-6C85-D0EE-7A87-22A6FB860558}"/>
              </a:ext>
            </a:extLst>
          </p:cNvPr>
          <p:cNvSpPr txBox="1"/>
          <p:nvPr/>
        </p:nvSpPr>
        <p:spPr>
          <a:xfrm>
            <a:off x="3794453" y="1360414"/>
            <a:ext cx="2916191" cy="446276"/>
          </a:xfrm>
          <a:prstGeom prst="rect">
            <a:avLst/>
          </a:prstGeom>
          <a:noFill/>
        </p:spPr>
        <p:txBody>
          <a:bodyPr wrap="square" lIns="91440" tIns="45720" rIns="91440" bIns="45720" anchor="t">
            <a:spAutoFit/>
          </a:bodyPr>
          <a:lstStyle/>
          <a:p>
            <a:pPr eaLnBrk="1" hangingPunct="1">
              <a:defRPr/>
            </a:pPr>
            <a:r>
              <a:rPr lang="en-US" sz="1100">
                <a:solidFill>
                  <a:schemeClr val="tx1">
                    <a:lumMod val="95000"/>
                    <a:lumOff val="5000"/>
                  </a:schemeClr>
                </a:solidFill>
                <a:latin typeface="Calibri"/>
                <a:ea typeface="Calibri"/>
                <a:cs typeface="Calibri"/>
              </a:rPr>
              <a:t>Kyle Brown</a:t>
            </a:r>
          </a:p>
          <a:p>
            <a:pPr eaLnBrk="1" hangingPunct="1">
              <a:defRPr/>
            </a:pPr>
            <a:r>
              <a:rPr lang="en-US" sz="1100" b="0">
                <a:solidFill>
                  <a:schemeClr val="accent4">
                    <a:lumMod val="50000"/>
                  </a:schemeClr>
                </a:solidFill>
                <a:latin typeface="Calibri" panose="020F0502020204030204" pitchFamily="34" charset="0"/>
                <a:cs typeface="Calibri" panose="020F0502020204030204" pitchFamily="34" charset="0"/>
              </a:rPr>
              <a:t>Sr. Safety Consultant</a:t>
            </a:r>
            <a:endParaRPr lang="en-US" sz="1100">
              <a:solidFill>
                <a:schemeClr val="accent4">
                  <a:lumMod val="50000"/>
                </a:schemeClr>
              </a:solidFill>
              <a:latin typeface="Calibri" panose="020F0502020204030204" pitchFamily="34" charset="0"/>
              <a:cs typeface="Calibri" panose="020F0502020204030204" pitchFamily="34" charset="0"/>
            </a:endParaRPr>
          </a:p>
        </p:txBody>
      </p:sp>
      <p:sp>
        <p:nvSpPr>
          <p:cNvPr id="28" name="Rectangle 27">
            <a:extLst>
              <a:ext uri="{FF2B5EF4-FFF2-40B4-BE49-F238E27FC236}">
                <a16:creationId xmlns:a16="http://schemas.microsoft.com/office/drawing/2014/main" id="{6C4AF2E4-73A3-56FA-F4CA-5B29F4C92F89}"/>
              </a:ext>
            </a:extLst>
          </p:cNvPr>
          <p:cNvSpPr/>
          <p:nvPr/>
        </p:nvSpPr>
        <p:spPr>
          <a:xfrm>
            <a:off x="597316" y="2600812"/>
            <a:ext cx="2929714" cy="446276"/>
          </a:xfrm>
          <a:prstGeom prst="rect">
            <a:avLst/>
          </a:prstGeom>
        </p:spPr>
        <p:txBody>
          <a:bodyPr wrap="square">
            <a:spAutoFit/>
          </a:bodyPr>
          <a:lstStyle/>
          <a:p>
            <a:pPr eaLnBrk="1" hangingPunct="1">
              <a:defRPr/>
            </a:pPr>
            <a:r>
              <a:rPr lang="en-US" sz="1100">
                <a:solidFill>
                  <a:schemeClr val="tx1">
                    <a:lumMod val="95000"/>
                    <a:lumOff val="5000"/>
                  </a:schemeClr>
                </a:solidFill>
                <a:latin typeface="Calibri" panose="020F0502020204030204" pitchFamily="34" charset="0"/>
                <a:cs typeface="Calibri" panose="020F0502020204030204" pitchFamily="34" charset="0"/>
              </a:rPr>
              <a:t>Paula Lowder</a:t>
            </a:r>
          </a:p>
          <a:p>
            <a:pPr eaLnBrk="1" hangingPunct="1">
              <a:defRPr/>
            </a:pPr>
            <a:r>
              <a:rPr lang="en-US" sz="1100" b="0">
                <a:solidFill>
                  <a:schemeClr val="accent4">
                    <a:lumMod val="50000"/>
                  </a:schemeClr>
                </a:solidFill>
                <a:latin typeface="Calibri" panose="020F0502020204030204" pitchFamily="34" charset="0"/>
                <a:cs typeface="Calibri" panose="020F0502020204030204" pitchFamily="34" charset="0"/>
              </a:rPr>
              <a:t>Claims Advocacy Manager</a:t>
            </a:r>
          </a:p>
        </p:txBody>
      </p:sp>
      <p:sp>
        <p:nvSpPr>
          <p:cNvPr id="33" name="TextBox 32">
            <a:extLst>
              <a:ext uri="{FF2B5EF4-FFF2-40B4-BE49-F238E27FC236}">
                <a16:creationId xmlns:a16="http://schemas.microsoft.com/office/drawing/2014/main" id="{3BC70D8F-1A34-5041-F123-A7C1DC68D7A5}"/>
              </a:ext>
            </a:extLst>
          </p:cNvPr>
          <p:cNvSpPr txBox="1"/>
          <p:nvPr/>
        </p:nvSpPr>
        <p:spPr>
          <a:xfrm>
            <a:off x="597316" y="3011674"/>
            <a:ext cx="3025166" cy="446276"/>
          </a:xfrm>
          <a:prstGeom prst="rect">
            <a:avLst/>
          </a:prstGeom>
          <a:noFill/>
        </p:spPr>
        <p:txBody>
          <a:bodyPr wrap="square" lIns="91440" tIns="45720" rIns="91440" bIns="45720" anchor="t">
            <a:spAutoFit/>
          </a:bodyPr>
          <a:lstStyle/>
          <a:p>
            <a:pPr>
              <a:defRPr/>
            </a:pPr>
            <a:r>
              <a:rPr lang="en-US" sz="1100">
                <a:solidFill>
                  <a:schemeClr val="tx1">
                    <a:lumMod val="95000"/>
                    <a:lumOff val="5000"/>
                  </a:schemeClr>
                </a:solidFill>
                <a:latin typeface="Calibri"/>
                <a:ea typeface="Calibri"/>
                <a:cs typeface="Calibri"/>
              </a:rPr>
              <a:t>Alex Terlecky</a:t>
            </a:r>
          </a:p>
          <a:p>
            <a:pPr>
              <a:defRPr/>
            </a:pPr>
            <a:r>
              <a:rPr lang="en-US" sz="1100">
                <a:solidFill>
                  <a:schemeClr val="accent4">
                    <a:lumMod val="50000"/>
                  </a:schemeClr>
                </a:solidFill>
                <a:latin typeface="Calibri"/>
                <a:ea typeface="Calibri"/>
                <a:cs typeface="Calibri"/>
              </a:rPr>
              <a:t>Communications Manager</a:t>
            </a:r>
            <a:endParaRPr lang="en-US" sz="1100">
              <a:solidFill>
                <a:srgbClr val="000000"/>
              </a:solidFill>
              <a:latin typeface="Calibri"/>
              <a:ea typeface="Calibri"/>
              <a:cs typeface="Calibri"/>
            </a:endParaRPr>
          </a:p>
        </p:txBody>
      </p:sp>
      <p:sp>
        <p:nvSpPr>
          <p:cNvPr id="35" name="TextBox 34">
            <a:extLst>
              <a:ext uri="{FF2B5EF4-FFF2-40B4-BE49-F238E27FC236}">
                <a16:creationId xmlns:a16="http://schemas.microsoft.com/office/drawing/2014/main" id="{1FA11F2B-7904-4B0A-B52D-394DDF152050}"/>
              </a:ext>
            </a:extLst>
          </p:cNvPr>
          <p:cNvSpPr txBox="1"/>
          <p:nvPr/>
        </p:nvSpPr>
        <p:spPr>
          <a:xfrm>
            <a:off x="3795544" y="1768776"/>
            <a:ext cx="2916189" cy="446276"/>
          </a:xfrm>
          <a:prstGeom prst="rect">
            <a:avLst/>
          </a:prstGeom>
          <a:noFill/>
        </p:spPr>
        <p:txBody>
          <a:bodyPr wrap="square" lIns="91440" tIns="45720" rIns="91440" bIns="45720" anchor="t">
            <a:spAutoFit/>
          </a:bodyPr>
          <a:lstStyle/>
          <a:p>
            <a:pPr eaLnBrk="1" hangingPunct="1">
              <a:defRPr/>
            </a:pPr>
            <a:r>
              <a:rPr lang="en-US" sz="1100">
                <a:solidFill>
                  <a:schemeClr val="tx1">
                    <a:lumMod val="95000"/>
                    <a:lumOff val="5000"/>
                  </a:schemeClr>
                </a:solidFill>
                <a:latin typeface="Calibri"/>
                <a:ea typeface="Calibri"/>
                <a:cs typeface="Calibri"/>
              </a:rPr>
              <a:t>Brennan </a:t>
            </a:r>
            <a:r>
              <a:rPr lang="en-US" sz="1100" err="1">
                <a:solidFill>
                  <a:schemeClr val="tx1">
                    <a:lumMod val="95000"/>
                    <a:lumOff val="5000"/>
                  </a:schemeClr>
                </a:solidFill>
                <a:latin typeface="Calibri"/>
                <a:ea typeface="Calibri"/>
                <a:cs typeface="Calibri"/>
              </a:rPr>
              <a:t>Mendus</a:t>
            </a:r>
            <a:endParaRPr lang="en-US" sz="1100">
              <a:solidFill>
                <a:schemeClr val="tx1">
                  <a:lumMod val="95000"/>
                  <a:lumOff val="5000"/>
                </a:schemeClr>
              </a:solidFill>
              <a:latin typeface="Calibri"/>
              <a:ea typeface="Calibri"/>
              <a:cs typeface="Calibri"/>
            </a:endParaRPr>
          </a:p>
          <a:p>
            <a:pPr eaLnBrk="1" hangingPunct="1">
              <a:defRPr/>
            </a:pPr>
            <a:r>
              <a:rPr lang="en-US" sz="1100" b="0">
                <a:solidFill>
                  <a:schemeClr val="accent4">
                    <a:lumMod val="50000"/>
                  </a:schemeClr>
                </a:solidFill>
                <a:latin typeface="Calibri" panose="020F0502020204030204" pitchFamily="34" charset="0"/>
                <a:cs typeface="Calibri" panose="020F0502020204030204" pitchFamily="34" charset="0"/>
              </a:rPr>
              <a:t>Safety Consultant</a:t>
            </a:r>
            <a:endParaRPr lang="en-US" sz="1100">
              <a:solidFill>
                <a:schemeClr val="accent4">
                  <a:lumMod val="50000"/>
                </a:schemeClr>
              </a:solidFill>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2B21C7D0-8357-68BB-DC44-19ED74593922}"/>
              </a:ext>
            </a:extLst>
          </p:cNvPr>
          <p:cNvSpPr txBox="1"/>
          <p:nvPr/>
        </p:nvSpPr>
        <p:spPr>
          <a:xfrm>
            <a:off x="3803593" y="2195622"/>
            <a:ext cx="2458989" cy="446276"/>
          </a:xfrm>
          <a:prstGeom prst="rect">
            <a:avLst/>
          </a:prstGeom>
          <a:noFill/>
        </p:spPr>
        <p:txBody>
          <a:bodyPr wrap="square" lIns="91440" tIns="45720" rIns="91440" bIns="45720" anchor="t">
            <a:spAutoFit/>
          </a:bodyPr>
          <a:lstStyle/>
          <a:p>
            <a:pPr>
              <a:defRPr/>
            </a:pPr>
            <a:r>
              <a:rPr lang="en-US" sz="1100">
                <a:solidFill>
                  <a:schemeClr val="tx1">
                    <a:lumMod val="95000"/>
                    <a:lumOff val="5000"/>
                  </a:schemeClr>
                </a:solidFill>
                <a:latin typeface="Calibri"/>
                <a:ea typeface="Calibri"/>
                <a:cs typeface="Calibri"/>
              </a:rPr>
              <a:t>Hunter Freeman</a:t>
            </a:r>
            <a:endParaRPr lang="en-US" sz="1100">
              <a:solidFill>
                <a:schemeClr val="tx1">
                  <a:lumMod val="95000"/>
                  <a:lumOff val="5000"/>
                </a:schemeClr>
              </a:solidFill>
            </a:endParaRPr>
          </a:p>
          <a:p>
            <a:pPr>
              <a:defRPr/>
            </a:pPr>
            <a:r>
              <a:rPr lang="en-US" sz="1100">
                <a:solidFill>
                  <a:schemeClr val="accent4">
                    <a:lumMod val="50000"/>
                  </a:schemeClr>
                </a:solidFill>
                <a:latin typeface="Calibri"/>
                <a:ea typeface="Calibri"/>
                <a:cs typeface="Calibri"/>
              </a:rPr>
              <a:t>Safety Consultant</a:t>
            </a:r>
            <a:endParaRPr lang="en-US" sz="1100">
              <a:solidFill>
                <a:schemeClr val="accent4">
                  <a:lumMod val="50000"/>
                </a:schemeClr>
              </a:solidFill>
            </a:endParaRPr>
          </a:p>
        </p:txBody>
      </p:sp>
      <p:sp>
        <p:nvSpPr>
          <p:cNvPr id="8" name="TextBox 7">
            <a:extLst>
              <a:ext uri="{FF2B5EF4-FFF2-40B4-BE49-F238E27FC236}">
                <a16:creationId xmlns:a16="http://schemas.microsoft.com/office/drawing/2014/main" id="{60311278-26BD-ECDD-F130-9BD5F818B88C}"/>
              </a:ext>
            </a:extLst>
          </p:cNvPr>
          <p:cNvSpPr txBox="1"/>
          <p:nvPr/>
        </p:nvSpPr>
        <p:spPr>
          <a:xfrm>
            <a:off x="605039" y="1097080"/>
            <a:ext cx="3181350" cy="261610"/>
          </a:xfrm>
          <a:prstGeom prst="rect">
            <a:avLst/>
          </a:prstGeom>
          <a:noFill/>
        </p:spPr>
        <p:txBody>
          <a:bodyPr wrap="square">
            <a:spAutoFit/>
          </a:bodyPr>
          <a:lstStyle/>
          <a:p>
            <a:pPr eaLnBrk="1" hangingPunct="1">
              <a:defRPr/>
            </a:pPr>
            <a:r>
              <a:rPr lang="en-US" sz="1100" b="1" u="sng" err="1">
                <a:solidFill>
                  <a:srgbClr val="004B85"/>
                </a:solidFill>
                <a:latin typeface="Calibri" panose="020F0502020204030204" pitchFamily="34" charset="0"/>
                <a:cs typeface="Calibri" panose="020F0502020204030204" pitchFamily="34" charset="0"/>
              </a:rPr>
              <a:t>McGRIFF</a:t>
            </a:r>
            <a:r>
              <a:rPr lang="en-US" sz="1100" b="1" u="sng">
                <a:solidFill>
                  <a:srgbClr val="004B85"/>
                </a:solidFill>
                <a:latin typeface="Calibri" panose="020F0502020204030204" pitchFamily="34" charset="0"/>
                <a:cs typeface="Calibri" panose="020F0502020204030204" pitchFamily="34" charset="0"/>
              </a:rPr>
              <a:t>, A MARSH &amp; MCLENNAN LLC COMPANY</a:t>
            </a:r>
          </a:p>
        </p:txBody>
      </p:sp>
      <p:sp>
        <p:nvSpPr>
          <p:cNvPr id="11" name="TextBox 10">
            <a:extLst>
              <a:ext uri="{FF2B5EF4-FFF2-40B4-BE49-F238E27FC236}">
                <a16:creationId xmlns:a16="http://schemas.microsoft.com/office/drawing/2014/main" id="{456D9154-4DC0-5161-0A90-AEB247A074D2}"/>
              </a:ext>
            </a:extLst>
          </p:cNvPr>
          <p:cNvSpPr txBox="1"/>
          <p:nvPr/>
        </p:nvSpPr>
        <p:spPr>
          <a:xfrm>
            <a:off x="597315" y="3405545"/>
            <a:ext cx="3025166" cy="446276"/>
          </a:xfrm>
          <a:prstGeom prst="rect">
            <a:avLst/>
          </a:prstGeom>
          <a:noFill/>
        </p:spPr>
        <p:txBody>
          <a:bodyPr wrap="square" lIns="91440" tIns="45720" rIns="91440" bIns="45720" anchor="t">
            <a:spAutoFit/>
          </a:bodyPr>
          <a:lstStyle/>
          <a:p>
            <a:pPr>
              <a:defRPr/>
            </a:pPr>
            <a:r>
              <a:rPr lang="en-US" sz="1100">
                <a:solidFill>
                  <a:schemeClr val="tx1">
                    <a:lumMod val="95000"/>
                    <a:lumOff val="5000"/>
                  </a:schemeClr>
                </a:solidFill>
                <a:latin typeface="Calibri"/>
                <a:ea typeface="Calibri"/>
                <a:cs typeface="Calibri"/>
              </a:rPr>
              <a:t>Makenzie Kellar</a:t>
            </a:r>
            <a:endParaRPr lang="en-US" sz="1100">
              <a:solidFill>
                <a:schemeClr val="tx1">
                  <a:lumMod val="95000"/>
                  <a:lumOff val="5000"/>
                </a:schemeClr>
              </a:solidFill>
            </a:endParaRPr>
          </a:p>
          <a:p>
            <a:pPr>
              <a:defRPr/>
            </a:pPr>
            <a:r>
              <a:rPr lang="en-US" sz="1100">
                <a:solidFill>
                  <a:schemeClr val="accent4">
                    <a:lumMod val="50000"/>
                  </a:schemeClr>
                </a:solidFill>
                <a:latin typeface="Calibri"/>
                <a:ea typeface="Calibri"/>
                <a:cs typeface="Calibri"/>
              </a:rPr>
              <a:t>Communications Specialist</a:t>
            </a:r>
            <a:endParaRPr lang="en-US" sz="1100">
              <a:solidFill>
                <a:srgbClr val="000000"/>
              </a:solidFill>
              <a:latin typeface="Calibri"/>
              <a:ea typeface="Calibri"/>
              <a:cs typeface="Calibri"/>
            </a:endParaRPr>
          </a:p>
        </p:txBody>
      </p:sp>
      <p:sp>
        <p:nvSpPr>
          <p:cNvPr id="16" name="TextBox 15">
            <a:extLst>
              <a:ext uri="{FF2B5EF4-FFF2-40B4-BE49-F238E27FC236}">
                <a16:creationId xmlns:a16="http://schemas.microsoft.com/office/drawing/2014/main" id="{8159B011-8476-C2FD-3D34-F0B18367783A}"/>
              </a:ext>
            </a:extLst>
          </p:cNvPr>
          <p:cNvSpPr txBox="1"/>
          <p:nvPr/>
        </p:nvSpPr>
        <p:spPr>
          <a:xfrm>
            <a:off x="597314" y="3799416"/>
            <a:ext cx="3025166" cy="446276"/>
          </a:xfrm>
          <a:prstGeom prst="rect">
            <a:avLst/>
          </a:prstGeom>
          <a:noFill/>
        </p:spPr>
        <p:txBody>
          <a:bodyPr wrap="square" lIns="91440" tIns="45720" rIns="91440" bIns="45720" anchor="t">
            <a:spAutoFit/>
          </a:bodyPr>
          <a:lstStyle/>
          <a:p>
            <a:pPr>
              <a:defRPr/>
            </a:pPr>
            <a:r>
              <a:rPr lang="en-US" sz="1100" dirty="0">
                <a:solidFill>
                  <a:schemeClr val="tx1">
                    <a:lumMod val="95000"/>
                    <a:lumOff val="5000"/>
                  </a:schemeClr>
                </a:solidFill>
                <a:latin typeface="Calibri"/>
                <a:ea typeface="Calibri"/>
                <a:cs typeface="Calibri"/>
              </a:rPr>
              <a:t>Paige Wharton</a:t>
            </a:r>
            <a:endParaRPr lang="en-US" dirty="0">
              <a:solidFill>
                <a:schemeClr val="tx1">
                  <a:lumMod val="95000"/>
                  <a:lumOff val="5000"/>
                </a:schemeClr>
              </a:solidFill>
            </a:endParaRPr>
          </a:p>
          <a:p>
            <a:pPr>
              <a:defRPr/>
            </a:pPr>
            <a:r>
              <a:rPr lang="en-US" sz="1100" dirty="0">
                <a:solidFill>
                  <a:schemeClr val="accent4">
                    <a:lumMod val="50000"/>
                  </a:schemeClr>
                </a:solidFill>
                <a:latin typeface="Calibri"/>
                <a:ea typeface="Calibri"/>
                <a:cs typeface="Calibri"/>
              </a:rPr>
              <a:t>Communications Coordinator</a:t>
            </a:r>
          </a:p>
        </p:txBody>
      </p:sp>
      <p:sp>
        <p:nvSpPr>
          <p:cNvPr id="15" name="TextBox 14">
            <a:extLst>
              <a:ext uri="{FF2B5EF4-FFF2-40B4-BE49-F238E27FC236}">
                <a16:creationId xmlns:a16="http://schemas.microsoft.com/office/drawing/2014/main" id="{CA1C0EF3-7911-10E2-0877-1B0D58B7876A}"/>
              </a:ext>
            </a:extLst>
          </p:cNvPr>
          <p:cNvSpPr txBox="1"/>
          <p:nvPr/>
        </p:nvSpPr>
        <p:spPr>
          <a:xfrm>
            <a:off x="3523359" y="2998112"/>
            <a:ext cx="2916189" cy="430887"/>
          </a:xfrm>
          <a:prstGeom prst="rect">
            <a:avLst/>
          </a:prstGeom>
          <a:noFill/>
        </p:spPr>
        <p:txBody>
          <a:bodyPr wrap="square">
            <a:spAutoFit/>
          </a:bodyPr>
          <a:lstStyle/>
          <a:p>
            <a:pPr indent="285750" eaLnBrk="1" hangingPunct="1">
              <a:defRPr/>
            </a:pPr>
            <a:r>
              <a:rPr lang="en-US" sz="1100">
                <a:solidFill>
                  <a:schemeClr val="tx1">
                    <a:lumMod val="95000"/>
                    <a:lumOff val="5000"/>
                  </a:schemeClr>
                </a:solidFill>
                <a:latin typeface="Calibri" panose="020F0502020204030204" pitchFamily="34" charset="0"/>
                <a:cs typeface="Calibri" panose="020F0502020204030204" pitchFamily="34" charset="0"/>
              </a:rPr>
              <a:t>Holly Young</a:t>
            </a:r>
          </a:p>
          <a:p>
            <a:pPr indent="285750" eaLnBrk="1" hangingPunct="1">
              <a:defRPr/>
            </a:pPr>
            <a:r>
              <a:rPr lang="en-US" sz="1100" b="0">
                <a:solidFill>
                  <a:schemeClr val="accent4">
                    <a:lumMod val="50000"/>
                  </a:schemeClr>
                </a:solidFill>
                <a:latin typeface="Calibri" panose="020F0502020204030204" pitchFamily="34" charset="0"/>
                <a:cs typeface="Calibri" panose="020F0502020204030204" pitchFamily="34" charset="0"/>
              </a:rPr>
              <a:t>Client Service Director</a:t>
            </a:r>
          </a:p>
        </p:txBody>
      </p:sp>
      <p:sp>
        <p:nvSpPr>
          <p:cNvPr id="18" name="TextBox 17">
            <a:extLst>
              <a:ext uri="{FF2B5EF4-FFF2-40B4-BE49-F238E27FC236}">
                <a16:creationId xmlns:a16="http://schemas.microsoft.com/office/drawing/2014/main" id="{486A167E-E812-9E77-747C-9C5A7D4482FC}"/>
              </a:ext>
            </a:extLst>
          </p:cNvPr>
          <p:cNvSpPr txBox="1"/>
          <p:nvPr/>
        </p:nvSpPr>
        <p:spPr>
          <a:xfrm>
            <a:off x="3531168" y="3409953"/>
            <a:ext cx="2984465" cy="430887"/>
          </a:xfrm>
          <a:prstGeom prst="rect">
            <a:avLst/>
          </a:prstGeom>
          <a:noFill/>
        </p:spPr>
        <p:txBody>
          <a:bodyPr wrap="square" lIns="91440" tIns="45720" rIns="91440" bIns="45720" anchor="t">
            <a:spAutoFit/>
          </a:bodyPr>
          <a:lstStyle/>
          <a:p>
            <a:pPr indent="285750">
              <a:defRPr/>
            </a:pPr>
            <a:r>
              <a:rPr lang="en-US" sz="1100">
                <a:solidFill>
                  <a:schemeClr val="tx1">
                    <a:lumMod val="95000"/>
                    <a:lumOff val="5000"/>
                  </a:schemeClr>
                </a:solidFill>
                <a:latin typeface="Calibri"/>
                <a:ea typeface="Calibri"/>
                <a:cs typeface="Calibri"/>
              </a:rPr>
              <a:t>Kevin Small</a:t>
            </a:r>
            <a:endParaRPr lang="en-US">
              <a:solidFill>
                <a:schemeClr val="tx1">
                  <a:lumMod val="95000"/>
                  <a:lumOff val="5000"/>
                </a:schemeClr>
              </a:solidFill>
            </a:endParaRPr>
          </a:p>
          <a:p>
            <a:pPr indent="285750" eaLnBrk="1" hangingPunct="1">
              <a:defRPr/>
            </a:pPr>
            <a:r>
              <a:rPr lang="en-US" sz="1100" b="0">
                <a:solidFill>
                  <a:schemeClr val="accent4">
                    <a:lumMod val="50000"/>
                  </a:schemeClr>
                </a:solidFill>
                <a:latin typeface="Calibri" panose="020F0502020204030204" pitchFamily="34" charset="0"/>
                <a:cs typeface="Calibri" panose="020F0502020204030204" pitchFamily="34" charset="0"/>
              </a:rPr>
              <a:t>Property &amp; Liability Team Lead</a:t>
            </a:r>
          </a:p>
        </p:txBody>
      </p:sp>
      <p:sp>
        <p:nvSpPr>
          <p:cNvPr id="20" name="TextBox 19">
            <a:extLst>
              <a:ext uri="{FF2B5EF4-FFF2-40B4-BE49-F238E27FC236}">
                <a16:creationId xmlns:a16="http://schemas.microsoft.com/office/drawing/2014/main" id="{B48D18E5-6E77-D477-6DE0-A7A272B05759}"/>
              </a:ext>
            </a:extLst>
          </p:cNvPr>
          <p:cNvSpPr txBox="1"/>
          <p:nvPr/>
        </p:nvSpPr>
        <p:spPr>
          <a:xfrm>
            <a:off x="3803415" y="2733063"/>
            <a:ext cx="3181350" cy="261610"/>
          </a:xfrm>
          <a:prstGeom prst="rect">
            <a:avLst/>
          </a:prstGeom>
          <a:noFill/>
        </p:spPr>
        <p:txBody>
          <a:bodyPr wrap="square" lIns="91440" tIns="45720" rIns="91440" bIns="45720" anchor="t">
            <a:spAutoFit/>
          </a:bodyPr>
          <a:lstStyle/>
          <a:p>
            <a:pPr>
              <a:defRPr/>
            </a:pPr>
            <a:r>
              <a:rPr lang="en-US" sz="1100" b="1" u="sng">
                <a:solidFill>
                  <a:srgbClr val="004B85"/>
                </a:solidFill>
                <a:latin typeface="Calibri"/>
                <a:ea typeface="Calibri"/>
                <a:cs typeface="Calibri"/>
              </a:rPr>
              <a:t>SEDGWICK</a:t>
            </a:r>
            <a:endParaRPr lang="en-US"/>
          </a:p>
        </p:txBody>
      </p:sp>
      <p:sp>
        <p:nvSpPr>
          <p:cNvPr id="22" name="TextBox 21">
            <a:extLst>
              <a:ext uri="{FF2B5EF4-FFF2-40B4-BE49-F238E27FC236}">
                <a16:creationId xmlns:a16="http://schemas.microsoft.com/office/drawing/2014/main" id="{82E0C1A5-BF8C-5BAC-662B-4229F6B1F505}"/>
              </a:ext>
            </a:extLst>
          </p:cNvPr>
          <p:cNvSpPr txBox="1"/>
          <p:nvPr/>
        </p:nvSpPr>
        <p:spPr>
          <a:xfrm>
            <a:off x="5858856" y="1786751"/>
            <a:ext cx="2730468" cy="430887"/>
          </a:xfrm>
          <a:prstGeom prst="rect">
            <a:avLst/>
          </a:prstGeom>
          <a:noFill/>
        </p:spPr>
        <p:txBody>
          <a:bodyPr wrap="square">
            <a:spAutoFit/>
          </a:bodyPr>
          <a:lstStyle/>
          <a:p>
            <a:pPr indent="285750" eaLnBrk="1" hangingPunct="1">
              <a:defRPr/>
            </a:pPr>
            <a:r>
              <a:rPr lang="en-US" sz="1100">
                <a:solidFill>
                  <a:schemeClr val="tx1">
                    <a:lumMod val="95000"/>
                    <a:lumOff val="5000"/>
                  </a:schemeClr>
                </a:solidFill>
                <a:latin typeface="Calibri" panose="020F0502020204030204" pitchFamily="34" charset="0"/>
                <a:cs typeface="Calibri" panose="020F0502020204030204" pitchFamily="34" charset="0"/>
              </a:rPr>
              <a:t>Kimberly Pekar</a:t>
            </a:r>
          </a:p>
          <a:p>
            <a:pPr indent="285750" eaLnBrk="1" hangingPunct="1">
              <a:defRPr/>
            </a:pPr>
            <a:r>
              <a:rPr lang="en-US" sz="1100" b="0">
                <a:solidFill>
                  <a:schemeClr val="accent4">
                    <a:lumMod val="50000"/>
                  </a:schemeClr>
                </a:solidFill>
                <a:latin typeface="Calibri" panose="020F0502020204030204" pitchFamily="34" charset="0"/>
                <a:cs typeface="Calibri" panose="020F0502020204030204" pitchFamily="34" charset="0"/>
              </a:rPr>
              <a:t>Claims Representative</a:t>
            </a:r>
            <a:endParaRPr lang="en-US" sz="1000" b="0">
              <a:solidFill>
                <a:srgbClr val="004B85"/>
              </a:solidFill>
              <a:latin typeface="Calibri" panose="020F0502020204030204" pitchFamily="34" charset="0"/>
              <a:cs typeface="Calibri" panose="020F0502020204030204" pitchFamily="34" charset="0"/>
            </a:endParaRPr>
          </a:p>
        </p:txBody>
      </p:sp>
      <p:sp>
        <p:nvSpPr>
          <p:cNvPr id="24" name="TextBox 23">
            <a:extLst>
              <a:ext uri="{FF2B5EF4-FFF2-40B4-BE49-F238E27FC236}">
                <a16:creationId xmlns:a16="http://schemas.microsoft.com/office/drawing/2014/main" id="{10B6D596-39CD-8D62-342E-5C383394767A}"/>
              </a:ext>
            </a:extLst>
          </p:cNvPr>
          <p:cNvSpPr txBox="1"/>
          <p:nvPr/>
        </p:nvSpPr>
        <p:spPr>
          <a:xfrm>
            <a:off x="5858530" y="2661450"/>
            <a:ext cx="2449162" cy="430887"/>
          </a:xfrm>
          <a:prstGeom prst="rect">
            <a:avLst/>
          </a:prstGeom>
          <a:noFill/>
        </p:spPr>
        <p:txBody>
          <a:bodyPr wrap="square">
            <a:spAutoFit/>
          </a:bodyPr>
          <a:lstStyle/>
          <a:p>
            <a:pPr indent="285750" eaLnBrk="1" hangingPunct="1">
              <a:defRPr/>
            </a:pPr>
            <a:r>
              <a:rPr lang="en-US" sz="1100">
                <a:solidFill>
                  <a:schemeClr val="tx1">
                    <a:lumMod val="95000"/>
                    <a:lumOff val="5000"/>
                  </a:schemeClr>
                </a:solidFill>
                <a:latin typeface="Calibri" panose="020F0502020204030204" pitchFamily="34" charset="0"/>
                <a:cs typeface="Calibri" panose="020F0502020204030204" pitchFamily="34" charset="0"/>
              </a:rPr>
              <a:t>Ana Stewart</a:t>
            </a:r>
          </a:p>
          <a:p>
            <a:pPr indent="285750" eaLnBrk="1" hangingPunct="1">
              <a:defRPr/>
            </a:pPr>
            <a:r>
              <a:rPr lang="en-US" sz="1100" b="0">
                <a:solidFill>
                  <a:schemeClr val="accent4">
                    <a:lumMod val="50000"/>
                  </a:schemeClr>
                </a:solidFill>
                <a:latin typeface="Calibri" panose="020F0502020204030204" pitchFamily="34" charset="0"/>
                <a:cs typeface="Calibri" panose="020F0502020204030204" pitchFamily="34" charset="0"/>
              </a:rPr>
              <a:t>Claims Associate</a:t>
            </a:r>
          </a:p>
        </p:txBody>
      </p:sp>
      <p:sp>
        <p:nvSpPr>
          <p:cNvPr id="26" name="TextBox 25">
            <a:extLst>
              <a:ext uri="{FF2B5EF4-FFF2-40B4-BE49-F238E27FC236}">
                <a16:creationId xmlns:a16="http://schemas.microsoft.com/office/drawing/2014/main" id="{A03DE74A-13DD-EC73-DA0B-94B1737C4E08}"/>
              </a:ext>
            </a:extLst>
          </p:cNvPr>
          <p:cNvSpPr txBox="1"/>
          <p:nvPr/>
        </p:nvSpPr>
        <p:spPr>
          <a:xfrm>
            <a:off x="5849886" y="1354684"/>
            <a:ext cx="2984465" cy="430887"/>
          </a:xfrm>
          <a:prstGeom prst="rect">
            <a:avLst/>
          </a:prstGeom>
          <a:noFill/>
        </p:spPr>
        <p:txBody>
          <a:bodyPr wrap="square">
            <a:spAutoFit/>
          </a:bodyPr>
          <a:lstStyle/>
          <a:p>
            <a:pPr indent="285750" eaLnBrk="1" hangingPunct="1">
              <a:defRPr/>
            </a:pPr>
            <a:r>
              <a:rPr lang="en-US" sz="1100">
                <a:solidFill>
                  <a:schemeClr val="tx1">
                    <a:lumMod val="95000"/>
                    <a:lumOff val="5000"/>
                  </a:schemeClr>
                </a:solidFill>
                <a:latin typeface="Calibri" panose="020F0502020204030204" pitchFamily="34" charset="0"/>
                <a:cs typeface="Calibri" panose="020F0502020204030204" pitchFamily="34" charset="0"/>
              </a:rPr>
              <a:t>Michael Hawkins</a:t>
            </a:r>
          </a:p>
          <a:p>
            <a:pPr indent="285750" eaLnBrk="1" hangingPunct="1">
              <a:defRPr/>
            </a:pPr>
            <a:r>
              <a:rPr lang="en-US" sz="1100" b="0">
                <a:solidFill>
                  <a:schemeClr val="accent4">
                    <a:lumMod val="50000"/>
                  </a:schemeClr>
                </a:solidFill>
                <a:latin typeface="Calibri" panose="020F0502020204030204" pitchFamily="34" charset="0"/>
                <a:cs typeface="Calibri" panose="020F0502020204030204" pitchFamily="34" charset="0"/>
              </a:rPr>
              <a:t>Sr. Workers’ Compensation Claims Examiner</a:t>
            </a:r>
          </a:p>
        </p:txBody>
      </p:sp>
      <p:sp>
        <p:nvSpPr>
          <p:cNvPr id="30" name="TextBox 29">
            <a:extLst>
              <a:ext uri="{FF2B5EF4-FFF2-40B4-BE49-F238E27FC236}">
                <a16:creationId xmlns:a16="http://schemas.microsoft.com/office/drawing/2014/main" id="{1CA299FE-3E2F-1AD8-30E5-9A524A320C17}"/>
              </a:ext>
            </a:extLst>
          </p:cNvPr>
          <p:cNvSpPr txBox="1"/>
          <p:nvPr/>
        </p:nvSpPr>
        <p:spPr>
          <a:xfrm>
            <a:off x="3536957" y="3822374"/>
            <a:ext cx="2743200" cy="430887"/>
          </a:xfrm>
          <a:prstGeom prst="rect">
            <a:avLst/>
          </a:prstGeom>
          <a:noFill/>
        </p:spPr>
        <p:txBody>
          <a:bodyPr wrap="square">
            <a:spAutoFit/>
          </a:bodyPr>
          <a:lstStyle/>
          <a:p>
            <a:pPr indent="285750" eaLnBrk="1" hangingPunct="1">
              <a:defRPr/>
            </a:pPr>
            <a:r>
              <a:rPr lang="en-US" sz="1100">
                <a:solidFill>
                  <a:schemeClr val="tx1">
                    <a:lumMod val="95000"/>
                    <a:lumOff val="5000"/>
                  </a:schemeClr>
                </a:solidFill>
                <a:latin typeface="Calibri" panose="020F0502020204030204" pitchFamily="34" charset="0"/>
                <a:cs typeface="Calibri" panose="020F0502020204030204" pitchFamily="34" charset="0"/>
              </a:rPr>
              <a:t>Jessica Edwards</a:t>
            </a:r>
          </a:p>
          <a:p>
            <a:pPr indent="285750" eaLnBrk="1" hangingPunct="1">
              <a:defRPr/>
            </a:pPr>
            <a:r>
              <a:rPr lang="en-US" sz="1100" b="0">
                <a:solidFill>
                  <a:schemeClr val="accent4">
                    <a:lumMod val="50000"/>
                  </a:schemeClr>
                </a:solidFill>
                <a:latin typeface="Calibri" panose="020F0502020204030204" pitchFamily="34" charset="0"/>
                <a:cs typeface="Calibri" panose="020F0502020204030204" pitchFamily="34" charset="0"/>
              </a:rPr>
              <a:t>Workers’ Compensation Team Lead</a:t>
            </a:r>
          </a:p>
        </p:txBody>
      </p:sp>
      <p:sp>
        <p:nvSpPr>
          <p:cNvPr id="32" name="TextBox 31">
            <a:extLst>
              <a:ext uri="{FF2B5EF4-FFF2-40B4-BE49-F238E27FC236}">
                <a16:creationId xmlns:a16="http://schemas.microsoft.com/office/drawing/2014/main" id="{B2259098-6C66-B7E1-0E62-E2A6E277AA99}"/>
              </a:ext>
            </a:extLst>
          </p:cNvPr>
          <p:cNvSpPr txBox="1"/>
          <p:nvPr/>
        </p:nvSpPr>
        <p:spPr>
          <a:xfrm>
            <a:off x="5866111" y="2205656"/>
            <a:ext cx="2761827" cy="430887"/>
          </a:xfrm>
          <a:prstGeom prst="rect">
            <a:avLst/>
          </a:prstGeom>
          <a:noFill/>
        </p:spPr>
        <p:txBody>
          <a:bodyPr wrap="square">
            <a:spAutoFit/>
          </a:bodyPr>
          <a:lstStyle/>
          <a:p>
            <a:pPr indent="285750" eaLnBrk="1" hangingPunct="1">
              <a:defRPr/>
            </a:pPr>
            <a:r>
              <a:rPr lang="en-US" sz="1100">
                <a:solidFill>
                  <a:schemeClr val="tx1">
                    <a:lumMod val="95000"/>
                    <a:lumOff val="5000"/>
                  </a:schemeClr>
                </a:solidFill>
                <a:latin typeface="Calibri" panose="020F0502020204030204" pitchFamily="34" charset="0"/>
                <a:cs typeface="Calibri" panose="020F0502020204030204" pitchFamily="34" charset="0"/>
              </a:rPr>
              <a:t>Jason Bock</a:t>
            </a:r>
          </a:p>
          <a:p>
            <a:pPr indent="285750" eaLnBrk="1" hangingPunct="1">
              <a:defRPr/>
            </a:pPr>
            <a:r>
              <a:rPr lang="en-US" sz="1100" b="0">
                <a:solidFill>
                  <a:schemeClr val="accent4">
                    <a:lumMod val="50000"/>
                  </a:schemeClr>
                </a:solidFill>
                <a:latin typeface="Calibri" panose="020F0502020204030204" pitchFamily="34" charset="0"/>
                <a:cs typeface="Calibri" panose="020F0502020204030204" pitchFamily="34" charset="0"/>
              </a:rPr>
              <a:t>WC Claims Examiner</a:t>
            </a:r>
          </a:p>
        </p:txBody>
      </p:sp>
      <p:sp>
        <p:nvSpPr>
          <p:cNvPr id="40" name="TextBox 39">
            <a:extLst>
              <a:ext uri="{FF2B5EF4-FFF2-40B4-BE49-F238E27FC236}">
                <a16:creationId xmlns:a16="http://schemas.microsoft.com/office/drawing/2014/main" id="{FB524663-01F3-4DCF-74D7-004CDBD4C0D5}"/>
              </a:ext>
            </a:extLst>
          </p:cNvPr>
          <p:cNvSpPr txBox="1"/>
          <p:nvPr/>
        </p:nvSpPr>
        <p:spPr>
          <a:xfrm>
            <a:off x="5858089" y="3515572"/>
            <a:ext cx="2895600" cy="430887"/>
          </a:xfrm>
          <a:prstGeom prst="rect">
            <a:avLst/>
          </a:prstGeom>
          <a:noFill/>
        </p:spPr>
        <p:txBody>
          <a:bodyPr wrap="square" lIns="91440" tIns="45720" rIns="91440" bIns="45720" anchor="t">
            <a:spAutoFit/>
          </a:bodyPr>
          <a:lstStyle/>
          <a:p>
            <a:pPr indent="285750">
              <a:defRPr/>
            </a:pPr>
            <a:r>
              <a:rPr lang="en-US" sz="1100">
                <a:solidFill>
                  <a:schemeClr val="tx1">
                    <a:lumMod val="95000"/>
                    <a:lumOff val="5000"/>
                  </a:schemeClr>
                </a:solidFill>
                <a:latin typeface="Calibri"/>
                <a:ea typeface="Calibri"/>
                <a:cs typeface="Calibri"/>
              </a:rPr>
              <a:t>Debbie Misiak</a:t>
            </a:r>
            <a:endParaRPr lang="en-US">
              <a:solidFill>
                <a:schemeClr val="tx1">
                  <a:lumMod val="95000"/>
                  <a:lumOff val="5000"/>
                </a:schemeClr>
              </a:solidFill>
              <a:latin typeface="Aptos"/>
              <a:ea typeface="Calibri"/>
              <a:cs typeface="Calibri"/>
            </a:endParaRPr>
          </a:p>
          <a:p>
            <a:pPr indent="285750">
              <a:defRPr/>
            </a:pPr>
            <a:r>
              <a:rPr lang="en-US" sz="1100">
                <a:solidFill>
                  <a:schemeClr val="accent4">
                    <a:lumMod val="50000"/>
                  </a:schemeClr>
                </a:solidFill>
                <a:latin typeface="Calibri"/>
                <a:ea typeface="Calibri"/>
                <a:cs typeface="Calibri"/>
              </a:rPr>
              <a:t>Liability Litigation Consultant  </a:t>
            </a:r>
            <a:endParaRPr lang="en-US"/>
          </a:p>
        </p:txBody>
      </p:sp>
      <p:sp>
        <p:nvSpPr>
          <p:cNvPr id="44" name="TextBox 43">
            <a:extLst>
              <a:ext uri="{FF2B5EF4-FFF2-40B4-BE49-F238E27FC236}">
                <a16:creationId xmlns:a16="http://schemas.microsoft.com/office/drawing/2014/main" id="{07E7C761-E6A4-0494-FC22-267EDB4CB190}"/>
              </a:ext>
            </a:extLst>
          </p:cNvPr>
          <p:cNvSpPr txBox="1"/>
          <p:nvPr/>
        </p:nvSpPr>
        <p:spPr>
          <a:xfrm>
            <a:off x="5862330" y="3083967"/>
            <a:ext cx="2895600" cy="430887"/>
          </a:xfrm>
          <a:prstGeom prst="rect">
            <a:avLst/>
          </a:prstGeom>
          <a:noFill/>
        </p:spPr>
        <p:txBody>
          <a:bodyPr wrap="square" lIns="91440" tIns="45720" rIns="91440" bIns="45720" anchor="t">
            <a:spAutoFit/>
          </a:bodyPr>
          <a:lstStyle/>
          <a:p>
            <a:pPr indent="285750">
              <a:defRPr/>
            </a:pPr>
            <a:r>
              <a:rPr lang="en-US" sz="1100">
                <a:solidFill>
                  <a:schemeClr val="tx1">
                    <a:lumMod val="95000"/>
                    <a:lumOff val="5000"/>
                  </a:schemeClr>
                </a:solidFill>
                <a:latin typeface="Calibri"/>
                <a:ea typeface="Calibri"/>
                <a:cs typeface="Calibri"/>
              </a:rPr>
              <a:t>Shane Cornell</a:t>
            </a:r>
          </a:p>
          <a:p>
            <a:pPr indent="285750">
              <a:defRPr/>
            </a:pPr>
            <a:r>
              <a:rPr lang="en-US" sz="1100">
                <a:solidFill>
                  <a:schemeClr val="accent4">
                    <a:lumMod val="50000"/>
                  </a:schemeClr>
                </a:solidFill>
                <a:latin typeface="Calibri"/>
                <a:ea typeface="Calibri"/>
                <a:cs typeface="Calibri"/>
              </a:rPr>
              <a:t>WC Claims Adjuster</a:t>
            </a:r>
            <a:endParaRPr lang="en-US">
              <a:solidFill>
                <a:schemeClr val="accent4">
                  <a:lumMod val="50000"/>
                </a:schemeClr>
              </a:solidFill>
            </a:endParaRPr>
          </a:p>
        </p:txBody>
      </p:sp>
      <p:sp>
        <p:nvSpPr>
          <p:cNvPr id="29" name="Title 1">
            <a:extLst>
              <a:ext uri="{FF2B5EF4-FFF2-40B4-BE49-F238E27FC236}">
                <a16:creationId xmlns:a16="http://schemas.microsoft.com/office/drawing/2014/main" id="{448B50F4-473D-3ED1-5EA8-B788A0284C43}"/>
              </a:ext>
            </a:extLst>
          </p:cNvPr>
          <p:cNvSpPr>
            <a:spLocks noGrp="1"/>
          </p:cNvSpPr>
          <p:nvPr>
            <p:ph type="title"/>
          </p:nvPr>
        </p:nvSpPr>
        <p:spPr>
          <a:xfrm>
            <a:off x="558190" y="148585"/>
            <a:ext cx="8019788" cy="853253"/>
          </a:xfrm>
        </p:spPr>
        <p:txBody>
          <a:bodyPr/>
          <a:lstStyle/>
          <a:p>
            <a:r>
              <a:rPr lang="en-US">
                <a:solidFill>
                  <a:srgbClr val="004B85"/>
                </a:solidFill>
                <a:latin typeface="Tw Cen MT Condensed Extra Bold"/>
              </a:rPr>
              <a:t>Staff</a:t>
            </a:r>
            <a:endParaRPr lang="en-US"/>
          </a:p>
        </p:txBody>
      </p:sp>
      <p:sp>
        <p:nvSpPr>
          <p:cNvPr id="34" name="Subtitle 2">
            <a:extLst>
              <a:ext uri="{FF2B5EF4-FFF2-40B4-BE49-F238E27FC236}">
                <a16:creationId xmlns:a16="http://schemas.microsoft.com/office/drawing/2014/main" id="{4D32E0E2-DF26-BFF5-B7A1-E40AB1673002}"/>
              </a:ext>
            </a:extLst>
          </p:cNvPr>
          <p:cNvSpPr txBox="1">
            <a:spLocks/>
          </p:cNvSpPr>
          <p:nvPr/>
        </p:nvSpPr>
        <p:spPr>
          <a:xfrm>
            <a:off x="612992" y="717704"/>
            <a:ext cx="6632762" cy="285084"/>
          </a:xfrm>
          <a:prstGeom prst="rect">
            <a:avLst/>
          </a:prstGeom>
        </p:spPr>
        <p:txBody>
          <a:bodyPr vert="horz" lIns="68580" tIns="34290" rIns="68580" bIns="3429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fontAlgn="auto">
              <a:spcBef>
                <a:spcPts val="750"/>
              </a:spcBef>
              <a:spcAft>
                <a:spcPts val="0"/>
              </a:spcAft>
              <a:buNone/>
              <a:defRPr/>
            </a:pPr>
            <a:r>
              <a:rPr lang="en-US" sz="1350" i="1">
                <a:solidFill>
                  <a:srgbClr val="004B85"/>
                </a:solidFill>
                <a:latin typeface="Calibri"/>
                <a:ea typeface="Calibri"/>
                <a:cs typeface="Calibri"/>
              </a:rPr>
              <a:t>39</a:t>
            </a:r>
            <a:r>
              <a:rPr lang="en-US" sz="1350" i="1" baseline="30000">
                <a:solidFill>
                  <a:srgbClr val="004B85"/>
                </a:solidFill>
                <a:latin typeface="Calibri"/>
                <a:ea typeface="Calibri"/>
                <a:cs typeface="Calibri"/>
              </a:rPr>
              <a:t>th</a:t>
            </a:r>
            <a:r>
              <a:rPr lang="en-US" sz="1350" b="0" i="1">
                <a:solidFill>
                  <a:srgbClr val="004B85"/>
                </a:solidFill>
                <a:latin typeface="Calibri"/>
                <a:ea typeface="Calibri"/>
                <a:cs typeface="Calibri"/>
              </a:rPr>
              <a:t> Annual CSD Pool Membership Meeting</a:t>
            </a:r>
            <a:endParaRPr lang="en-US" sz="2100" b="0">
              <a:solidFill>
                <a:prstClr val="black"/>
              </a:solidFill>
              <a:latin typeface="Calibri"/>
              <a:ea typeface="Calibri"/>
              <a:cs typeface="Calibri"/>
            </a:endParaRPr>
          </a:p>
        </p:txBody>
      </p:sp>
    </p:spTree>
    <p:extLst>
      <p:ext uri="{BB962C8B-B14F-4D97-AF65-F5344CB8AC3E}">
        <p14:creationId xmlns:p14="http://schemas.microsoft.com/office/powerpoint/2010/main" val="46836995"/>
      </p:ext>
    </p:extLst>
  </p:cSld>
  <p:clrMapOvr>
    <a:masterClrMapping/>
  </p:clrMapOvr>
  <p:extLst>
    <p:ext uri="{6950BFC3-D8DA-4A85-94F7-54DA5524770B}">
      <p188:commentRel xmlns:p188="http://schemas.microsoft.com/office/powerpoint/2018/8/main" r:id="rId3"/>
    </p:ext>
  </p:extLst>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4BCD553-74DE-41CD-84D2-5C37BF11D4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35F9A9-E109-E3DB-16EC-DEFE350ED0B3}"/>
              </a:ext>
            </a:extLst>
          </p:cNvPr>
          <p:cNvSpPr>
            <a:spLocks noGrp="1"/>
          </p:cNvSpPr>
          <p:nvPr>
            <p:ph type="title"/>
          </p:nvPr>
        </p:nvSpPr>
        <p:spPr>
          <a:xfrm>
            <a:off x="628650" y="355565"/>
            <a:ext cx="7886700" cy="539785"/>
          </a:xfrm>
        </p:spPr>
        <p:txBody>
          <a:bodyPr>
            <a:normAutofit fontScale="90000"/>
          </a:bodyPr>
          <a:lstStyle/>
          <a:p>
            <a:r>
              <a:rPr lang="en-US">
                <a:solidFill>
                  <a:srgbClr val="004B85"/>
                </a:solidFill>
                <a:latin typeface="Tw Cen MT Condensed Extra Bold" panose="020B0803020202020204" pitchFamily="34" charset="0"/>
              </a:rPr>
              <a:t>Property Renewal </a:t>
            </a:r>
          </a:p>
        </p:txBody>
      </p:sp>
      <p:sp>
        <p:nvSpPr>
          <p:cNvPr id="3" name="Content Placeholder 2">
            <a:extLst>
              <a:ext uri="{FF2B5EF4-FFF2-40B4-BE49-F238E27FC236}">
                <a16:creationId xmlns:a16="http://schemas.microsoft.com/office/drawing/2014/main" id="{69B7E619-6301-DE0D-7365-EA8DF73B7C32}"/>
              </a:ext>
            </a:extLst>
          </p:cNvPr>
          <p:cNvSpPr>
            <a:spLocks noGrp="1"/>
          </p:cNvSpPr>
          <p:nvPr>
            <p:ph idx="1"/>
          </p:nvPr>
        </p:nvSpPr>
        <p:spPr>
          <a:xfrm>
            <a:off x="628702" y="1105094"/>
            <a:ext cx="7886700" cy="3240812"/>
          </a:xfrm>
        </p:spPr>
        <p:txBody>
          <a:bodyPr vert="horz" lIns="91440" tIns="45720" rIns="91440" bIns="45720" rtlCol="0" anchor="t">
            <a:normAutofit/>
          </a:bodyPr>
          <a:lstStyle/>
          <a:p>
            <a:pPr algn="just">
              <a:buClr>
                <a:srgbClr val="004B85"/>
              </a:buClr>
              <a:defRPr/>
            </a:pPr>
            <a:r>
              <a:rPr lang="en-US" sz="1600">
                <a:solidFill>
                  <a:srgbClr val="004B85"/>
                </a:solidFill>
                <a:latin typeface="Calibri"/>
                <a:ea typeface="Calibri"/>
                <a:cs typeface="Calibri"/>
              </a:rPr>
              <a:t>Annually, an evaluation is performed to determine what areas, if any, need to be changed for the next program year. The program can be left as written or there can be rate adjustments and/or increased deductibles.</a:t>
            </a:r>
            <a:endParaRPr lang="en-US"/>
          </a:p>
          <a:p>
            <a:pPr algn="just">
              <a:spcBef>
                <a:spcPts val="1200"/>
              </a:spcBef>
              <a:buClr>
                <a:srgbClr val="004B85"/>
              </a:buClr>
              <a:defRPr/>
            </a:pPr>
            <a:r>
              <a:rPr lang="en-US" sz="1600">
                <a:solidFill>
                  <a:srgbClr val="004B85"/>
                </a:solidFill>
                <a:latin typeface="Calibri"/>
                <a:ea typeface="Calibri"/>
                <a:cs typeface="Calibri"/>
              </a:rPr>
              <a:t>Rate increases are needed again in 2027 to fund higher retentions imposed by reinsurers; in other words, build savings to have sufficient funds to pay future claims. Depending on the experience of each district type, rate increases will be:</a:t>
            </a:r>
          </a:p>
          <a:p>
            <a:pPr lvl="1">
              <a:buClr>
                <a:srgbClr val="004B85"/>
              </a:buClr>
              <a:defRPr/>
            </a:pPr>
            <a:endParaRPr lang="en-US" sz="1300">
              <a:solidFill>
                <a:srgbClr val="004B85"/>
              </a:solidFill>
              <a:latin typeface="Calibri" panose="020F0502020204030204" pitchFamily="34" charset="0"/>
              <a:cs typeface="Calibri" panose="020F0502020204030204" pitchFamily="34" charset="0"/>
            </a:endParaRPr>
          </a:p>
          <a:p>
            <a:pPr marL="174625" lvl="1">
              <a:spcBef>
                <a:spcPts val="1000"/>
              </a:spcBef>
              <a:buClr>
                <a:srgbClr val="004B85"/>
              </a:buClr>
              <a:defRPr/>
            </a:pPr>
            <a:endParaRPr lang="en-US" sz="1700">
              <a:solidFill>
                <a:srgbClr val="004B85"/>
              </a:solidFill>
              <a:latin typeface="Calibri" panose="020F0502020204030204" pitchFamily="34" charset="0"/>
              <a:ea typeface="Calibri"/>
              <a:cs typeface="Calibri" panose="020F0502020204030204" pitchFamily="34" charset="0"/>
            </a:endParaRPr>
          </a:p>
        </p:txBody>
      </p:sp>
      <p:sp>
        <p:nvSpPr>
          <p:cNvPr id="4" name="Subtitle 2">
            <a:extLst>
              <a:ext uri="{FF2B5EF4-FFF2-40B4-BE49-F238E27FC236}">
                <a16:creationId xmlns:a16="http://schemas.microsoft.com/office/drawing/2014/main" id="{F77DD3D2-25B5-504A-9169-F0F0F8893280}"/>
              </a:ext>
            </a:extLst>
          </p:cNvPr>
          <p:cNvSpPr txBox="1">
            <a:spLocks/>
          </p:cNvSpPr>
          <p:nvPr/>
        </p:nvSpPr>
        <p:spPr>
          <a:xfrm>
            <a:off x="628650" y="838866"/>
            <a:ext cx="6632762" cy="285084"/>
          </a:xfrm>
          <a:prstGeom prst="rect">
            <a:avLst/>
          </a:prstGeom>
        </p:spPr>
        <p:txBody>
          <a:bodyPr vert="horz" lIns="68580" tIns="34290" rIns="68580" bIns="3429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fontAlgn="auto">
              <a:spcBef>
                <a:spcPts val="750"/>
              </a:spcBef>
              <a:spcAft>
                <a:spcPts val="0"/>
              </a:spcAft>
              <a:buNone/>
              <a:defRPr/>
            </a:pPr>
            <a:r>
              <a:rPr lang="en-US" sz="1350" i="1">
                <a:solidFill>
                  <a:srgbClr val="004B85"/>
                </a:solidFill>
                <a:latin typeface="Calibri"/>
                <a:ea typeface="Calibri"/>
                <a:cs typeface="Calibri"/>
              </a:rPr>
              <a:t>39</a:t>
            </a:r>
            <a:r>
              <a:rPr lang="en-US" sz="1350" i="1" baseline="30000">
                <a:solidFill>
                  <a:srgbClr val="004B85"/>
                </a:solidFill>
                <a:latin typeface="Calibri"/>
                <a:ea typeface="Calibri"/>
                <a:cs typeface="Calibri"/>
              </a:rPr>
              <a:t>th</a:t>
            </a:r>
            <a:r>
              <a:rPr lang="en-US" sz="1350" b="0" i="1">
                <a:solidFill>
                  <a:srgbClr val="004B85"/>
                </a:solidFill>
                <a:latin typeface="Calibri"/>
                <a:ea typeface="Calibri"/>
                <a:cs typeface="Calibri"/>
              </a:rPr>
              <a:t> Annual CSD Pool Membership Meeting</a:t>
            </a:r>
            <a:endParaRPr lang="en-US" sz="2100" b="0">
              <a:solidFill>
                <a:prstClr val="black"/>
              </a:solidFill>
              <a:latin typeface="Calibri"/>
              <a:ea typeface="Calibri"/>
              <a:cs typeface="Calibri"/>
            </a:endParaRPr>
          </a:p>
        </p:txBody>
      </p:sp>
      <p:sp>
        <p:nvSpPr>
          <p:cNvPr id="6" name="Rectangle 5">
            <a:extLst>
              <a:ext uri="{FF2B5EF4-FFF2-40B4-BE49-F238E27FC236}">
                <a16:creationId xmlns:a16="http://schemas.microsoft.com/office/drawing/2014/main" id="{5DA3B42F-48A2-970D-E4B0-418C0C35DDA5}"/>
              </a:ext>
            </a:extLst>
          </p:cNvPr>
          <p:cNvSpPr/>
          <p:nvPr/>
        </p:nvSpPr>
        <p:spPr>
          <a:xfrm>
            <a:off x="0" y="4395730"/>
            <a:ext cx="9144000" cy="747770"/>
          </a:xfrm>
          <a:prstGeom prst="rect">
            <a:avLst/>
          </a:prstGeom>
          <a:solidFill>
            <a:srgbClr val="004B85"/>
          </a:solidFill>
          <a:ln>
            <a:solidFill>
              <a:srgbClr val="004B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defRPr/>
            </a:pPr>
            <a:endParaRPr lang="en-US" sz="1350" b="0">
              <a:solidFill>
                <a:prstClr val="white"/>
              </a:solidFill>
              <a:latin typeface="Calibri" panose="020F0502020204030204"/>
            </a:endParaRPr>
          </a:p>
        </p:txBody>
      </p:sp>
      <p:pic>
        <p:nvPicPr>
          <p:cNvPr id="9" name="Picture 8">
            <a:extLst>
              <a:ext uri="{FF2B5EF4-FFF2-40B4-BE49-F238E27FC236}">
                <a16:creationId xmlns:a16="http://schemas.microsoft.com/office/drawing/2014/main" id="{18B9B7DC-59C8-2F97-993D-67FE1CC573E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7834" y="4641491"/>
            <a:ext cx="2751526" cy="338639"/>
          </a:xfrm>
          <a:prstGeom prst="rect">
            <a:avLst/>
          </a:prstGeom>
        </p:spPr>
      </p:pic>
      <p:sp>
        <p:nvSpPr>
          <p:cNvPr id="10" name="TextBox 9">
            <a:extLst>
              <a:ext uri="{FF2B5EF4-FFF2-40B4-BE49-F238E27FC236}">
                <a16:creationId xmlns:a16="http://schemas.microsoft.com/office/drawing/2014/main" id="{78A88F84-4E36-55CE-B51D-8D9F036D6EA9}"/>
              </a:ext>
            </a:extLst>
          </p:cNvPr>
          <p:cNvSpPr txBox="1"/>
          <p:nvPr/>
        </p:nvSpPr>
        <p:spPr>
          <a:xfrm>
            <a:off x="154641" y="4573406"/>
            <a:ext cx="1726895" cy="415498"/>
          </a:xfrm>
          <a:prstGeom prst="rect">
            <a:avLst/>
          </a:prstGeom>
          <a:noFill/>
        </p:spPr>
        <p:txBody>
          <a:bodyPr wrap="square" rtlCol="0">
            <a:spAutoFit/>
          </a:bodyPr>
          <a:lstStyle/>
          <a:p>
            <a:pPr defTabSz="685800" eaLnBrk="1" fontAlgn="auto" hangingPunct="1">
              <a:spcBef>
                <a:spcPts val="0"/>
              </a:spcBef>
              <a:spcAft>
                <a:spcPts val="0"/>
              </a:spcAft>
              <a:defRPr/>
            </a:pPr>
            <a:r>
              <a:rPr lang="en-US" sz="2100" b="0">
                <a:solidFill>
                  <a:prstClr val="white"/>
                </a:solidFill>
                <a:latin typeface="Calibri Light" panose="020F0302020204030204"/>
              </a:rPr>
              <a:t>csdpool.org</a:t>
            </a:r>
          </a:p>
        </p:txBody>
      </p:sp>
      <p:graphicFrame>
        <p:nvGraphicFramePr>
          <p:cNvPr id="5" name="Table 4">
            <a:extLst>
              <a:ext uri="{FF2B5EF4-FFF2-40B4-BE49-F238E27FC236}">
                <a16:creationId xmlns:a16="http://schemas.microsoft.com/office/drawing/2014/main" id="{416FE2B3-3CC3-252B-B762-E029D9E14809}"/>
              </a:ext>
            </a:extLst>
          </p:cNvPr>
          <p:cNvGraphicFramePr>
            <a:graphicFrameLocks noGrp="1"/>
          </p:cNvGraphicFramePr>
          <p:nvPr>
            <p:extLst>
              <p:ext uri="{D42A27DB-BD31-4B8C-83A1-F6EECF244321}">
                <p14:modId xmlns:p14="http://schemas.microsoft.com/office/powerpoint/2010/main" val="3085863937"/>
              </p:ext>
            </p:extLst>
          </p:nvPr>
        </p:nvGraphicFramePr>
        <p:xfrm>
          <a:off x="1022368" y="2681372"/>
          <a:ext cx="7235519" cy="477996"/>
        </p:xfrm>
        <a:graphic>
          <a:graphicData uri="http://schemas.openxmlformats.org/drawingml/2006/table">
            <a:tbl>
              <a:tblPr firstRow="1" bandRow="1">
                <a:tableStyleId>{5C22544A-7EE6-4342-B048-85BDC9FD1C3A}</a:tableStyleId>
              </a:tblPr>
              <a:tblGrid>
                <a:gridCol w="3456969">
                  <a:extLst>
                    <a:ext uri="{9D8B030D-6E8A-4147-A177-3AD203B41FA5}">
                      <a16:colId xmlns:a16="http://schemas.microsoft.com/office/drawing/2014/main" val="1872633279"/>
                    </a:ext>
                  </a:extLst>
                </a:gridCol>
                <a:gridCol w="3778550">
                  <a:extLst>
                    <a:ext uri="{9D8B030D-6E8A-4147-A177-3AD203B41FA5}">
                      <a16:colId xmlns:a16="http://schemas.microsoft.com/office/drawing/2014/main" val="353278159"/>
                    </a:ext>
                  </a:extLst>
                </a:gridCol>
              </a:tblGrid>
              <a:tr h="256069">
                <a:tc>
                  <a:txBody>
                    <a:bodyPr/>
                    <a:lstStyle/>
                    <a:p>
                      <a:pPr marL="171450" indent="-171450">
                        <a:lnSpc>
                          <a:spcPct val="80000"/>
                        </a:lnSpc>
                        <a:spcBef>
                          <a:spcPts val="600"/>
                        </a:spcBef>
                        <a:buFont typeface="Wingdings" panose="05000000000000000000" pitchFamily="2" charset="2"/>
                        <a:buChar char="Ø"/>
                      </a:pPr>
                      <a:r>
                        <a:rPr lang="en-US" sz="1100" b="1">
                          <a:solidFill>
                            <a:srgbClr val="004B85"/>
                          </a:solidFill>
                          <a:latin typeface="Calibri Light"/>
                          <a:ea typeface="Calibri Light"/>
                          <a:cs typeface="Calibri Light"/>
                        </a:rPr>
                        <a:t>Property: Ranging from 1% to 4%</a:t>
                      </a:r>
                      <a:endParaRPr lang="en-US" sz="1100" b="1">
                        <a:latin typeface="Calibri Light"/>
                        <a:ea typeface="Calibri Light"/>
                        <a:cs typeface="Calibri Light"/>
                      </a:endParaRPr>
                    </a:p>
                  </a:txBody>
                  <a:tcPr>
                    <a:noFill/>
                  </a:tcPr>
                </a:tc>
                <a:tc>
                  <a:txBody>
                    <a:bodyPr/>
                    <a:lstStyle/>
                    <a:p>
                      <a:pPr marL="171450" marR="0" lvl="0" indent="-171450" algn="l" defTabSz="685800" rtl="0" eaLnBrk="1" fontAlgn="auto" latinLnBrk="0" hangingPunct="1">
                        <a:lnSpc>
                          <a:spcPct val="80000"/>
                        </a:lnSpc>
                        <a:spcBef>
                          <a:spcPts val="600"/>
                        </a:spcBef>
                        <a:spcAft>
                          <a:spcPts val="0"/>
                        </a:spcAft>
                        <a:buClrTx/>
                        <a:buSzTx/>
                        <a:buFont typeface="Wingdings" panose="05000000000000000000" pitchFamily="2" charset="2"/>
                        <a:buChar char="Ø"/>
                        <a:tabLst/>
                        <a:defRPr/>
                      </a:pPr>
                      <a:r>
                        <a:rPr lang="en-US" sz="1100" b="1">
                          <a:solidFill>
                            <a:srgbClr val="004B85"/>
                          </a:solidFill>
                          <a:latin typeface="Calibri Light"/>
                          <a:ea typeface="Calibri Light"/>
                          <a:cs typeface="Calibri Light"/>
                        </a:rPr>
                        <a:t>Auto Physical Damage (APD): Ranging from 1% to 6%</a:t>
                      </a:r>
                    </a:p>
                  </a:txBody>
                  <a:tcPr>
                    <a:noFill/>
                  </a:tcPr>
                </a:tc>
                <a:extLst>
                  <a:ext uri="{0D108BD9-81ED-4DB2-BD59-A6C34878D82A}">
                    <a16:rowId xmlns:a16="http://schemas.microsoft.com/office/drawing/2014/main" val="4014735772"/>
                  </a:ext>
                </a:extLst>
              </a:tr>
              <a:tr h="221927">
                <a:tc>
                  <a:txBody>
                    <a:bodyPr/>
                    <a:lstStyle/>
                    <a:p>
                      <a:pPr marL="171450" indent="-171450">
                        <a:lnSpc>
                          <a:spcPct val="60000"/>
                        </a:lnSpc>
                        <a:buFont typeface="Wingdings" panose="05000000000000000000" pitchFamily="2" charset="2"/>
                        <a:buChar char="Ø"/>
                      </a:pPr>
                      <a:r>
                        <a:rPr lang="en-US" sz="1100" b="1">
                          <a:solidFill>
                            <a:srgbClr val="004B85"/>
                          </a:solidFill>
                          <a:latin typeface="Calibri Light"/>
                          <a:ea typeface="Calibri Light"/>
                          <a:cs typeface="Calibri Light"/>
                        </a:rPr>
                        <a:t>Equipment Breakdown: Ranging from 1% to 2%</a:t>
                      </a:r>
                      <a:endParaRPr lang="en-US" sz="1100" b="1">
                        <a:latin typeface="Calibri Light"/>
                        <a:ea typeface="Calibri Light"/>
                        <a:cs typeface="Calibri Light"/>
                      </a:endParaRPr>
                    </a:p>
                  </a:txBody>
                  <a:tcPr>
                    <a:noFill/>
                  </a:tcPr>
                </a:tc>
                <a:tc>
                  <a:txBody>
                    <a:bodyPr/>
                    <a:lstStyle/>
                    <a:p>
                      <a:pPr marL="171450" marR="0" lvl="0" indent="-171450" algn="l" defTabSz="685800" rtl="0" eaLnBrk="1" fontAlgn="auto" latinLnBrk="0" hangingPunct="1">
                        <a:lnSpc>
                          <a:spcPct val="60000"/>
                        </a:lnSpc>
                        <a:spcBef>
                          <a:spcPts val="0"/>
                        </a:spcBef>
                        <a:spcAft>
                          <a:spcPts val="0"/>
                        </a:spcAft>
                        <a:buClrTx/>
                        <a:buSzTx/>
                        <a:buFont typeface="Wingdings" panose="05000000000000000000" pitchFamily="2" charset="2"/>
                        <a:buChar char="Ø"/>
                        <a:tabLst/>
                        <a:defRPr/>
                      </a:pPr>
                      <a:r>
                        <a:rPr lang="en-US" sz="1100" b="1">
                          <a:solidFill>
                            <a:srgbClr val="004B85"/>
                          </a:solidFill>
                          <a:latin typeface="Calibri Light"/>
                          <a:ea typeface="Calibri Light"/>
                          <a:cs typeface="Calibri Light"/>
                        </a:rPr>
                        <a:t>Crime: All district types will see a 1% increase</a:t>
                      </a:r>
                    </a:p>
                  </a:txBody>
                  <a:tcPr>
                    <a:noFill/>
                  </a:tcPr>
                </a:tc>
                <a:extLst>
                  <a:ext uri="{0D108BD9-81ED-4DB2-BD59-A6C34878D82A}">
                    <a16:rowId xmlns:a16="http://schemas.microsoft.com/office/drawing/2014/main" val="1073509660"/>
                  </a:ext>
                </a:extLst>
              </a:tr>
            </a:tbl>
          </a:graphicData>
        </a:graphic>
      </p:graphicFrame>
      <p:sp>
        <p:nvSpPr>
          <p:cNvPr id="14" name="Content Placeholder 2">
            <a:extLst>
              <a:ext uri="{FF2B5EF4-FFF2-40B4-BE49-F238E27FC236}">
                <a16:creationId xmlns:a16="http://schemas.microsoft.com/office/drawing/2014/main" id="{C3D41266-A5BB-5373-7E97-DDDDE47B0B26}"/>
              </a:ext>
            </a:extLst>
          </p:cNvPr>
          <p:cNvSpPr txBox="1">
            <a:spLocks/>
          </p:cNvSpPr>
          <p:nvPr/>
        </p:nvSpPr>
        <p:spPr>
          <a:xfrm>
            <a:off x="628165" y="3189325"/>
            <a:ext cx="7886700" cy="1518263"/>
          </a:xfrm>
          <a:prstGeom prst="rect">
            <a:avLst/>
          </a:prstGeom>
        </p:spPr>
        <p:txBody>
          <a:bodyPr vert="horz" lIns="91440" tIns="45720" rIns="91440" bIns="45720" rtlCol="0" anchor="t">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Clr>
                <a:srgbClr val="004B85"/>
              </a:buClr>
              <a:buNone/>
              <a:defRPr/>
            </a:pPr>
            <a:r>
              <a:rPr lang="en-US" sz="1600" dirty="0">
                <a:solidFill>
                  <a:srgbClr val="004B85"/>
                </a:solidFill>
                <a:latin typeface="Calibri"/>
                <a:ea typeface="Calibri"/>
                <a:cs typeface="Calibri"/>
              </a:rPr>
              <a:t>The CSD Pool implemented a hail surcharge under Property and Auto Physical Damage after the large 2018 hail losses. Rather than adding a large surcharge, it was decided that </a:t>
            </a:r>
            <a:r>
              <a:rPr lang="en-US" sz="1600">
                <a:solidFill>
                  <a:srgbClr val="004B85"/>
                </a:solidFill>
                <a:latin typeface="Calibri"/>
                <a:ea typeface="Calibri"/>
                <a:cs typeface="Calibri"/>
              </a:rPr>
              <a:t>incremental increases over a 10-year period be added to achieve rate stabilization and help </a:t>
            </a:r>
            <a:r>
              <a:rPr lang="en-US" sz="1600" dirty="0">
                <a:solidFill>
                  <a:srgbClr val="004B85"/>
                </a:solidFill>
                <a:latin typeface="Calibri"/>
                <a:ea typeface="Calibri"/>
                <a:cs typeface="Calibri"/>
              </a:rPr>
              <a:t>avoid rate spikes when bad weather occurs. As we are in the last year of that incremental period, we will increase the hail surcharge by another 7% in the hail prone counties.</a:t>
            </a:r>
            <a:endParaRPr lang="en-US" sz="1600" dirty="0"/>
          </a:p>
          <a:p>
            <a:pPr marL="0" lvl="1" indent="0" algn="just">
              <a:buClr>
                <a:srgbClr val="004B85"/>
              </a:buClr>
              <a:defRPr/>
            </a:pPr>
            <a:endParaRPr lang="en-US" sz="1300">
              <a:solidFill>
                <a:srgbClr val="004B85"/>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8362857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B54BA11-D4C2-078B-15DD-3EEEF53624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1C2DEF-4142-BC1C-98A3-AE12751619E2}"/>
              </a:ext>
            </a:extLst>
          </p:cNvPr>
          <p:cNvSpPr>
            <a:spLocks noGrp="1"/>
          </p:cNvSpPr>
          <p:nvPr>
            <p:ph type="title"/>
          </p:nvPr>
        </p:nvSpPr>
        <p:spPr/>
        <p:txBody>
          <a:bodyPr/>
          <a:lstStyle/>
          <a:p>
            <a:r>
              <a:rPr lang="en-US">
                <a:solidFill>
                  <a:srgbClr val="004B85"/>
                </a:solidFill>
                <a:latin typeface="Tw Cen MT Condensed Extra Bold" panose="020B0803020202020204" pitchFamily="34" charset="0"/>
              </a:rPr>
              <a:t>Property Renewal (Cont.)</a:t>
            </a:r>
          </a:p>
        </p:txBody>
      </p:sp>
      <p:sp>
        <p:nvSpPr>
          <p:cNvPr id="3" name="Content Placeholder 2">
            <a:extLst>
              <a:ext uri="{FF2B5EF4-FFF2-40B4-BE49-F238E27FC236}">
                <a16:creationId xmlns:a16="http://schemas.microsoft.com/office/drawing/2014/main" id="{CC56730B-AA8D-6026-9159-6F0D540100E8}"/>
              </a:ext>
            </a:extLst>
          </p:cNvPr>
          <p:cNvSpPr>
            <a:spLocks noGrp="1"/>
          </p:cNvSpPr>
          <p:nvPr>
            <p:ph idx="1"/>
          </p:nvPr>
        </p:nvSpPr>
        <p:spPr>
          <a:xfrm>
            <a:off x="628649" y="1270692"/>
            <a:ext cx="7886700" cy="3297854"/>
          </a:xfrm>
        </p:spPr>
        <p:txBody>
          <a:bodyPr vert="horz" lIns="91440" tIns="45720" rIns="91440" bIns="45720" rtlCol="0" anchor="t">
            <a:normAutofit/>
          </a:bodyPr>
          <a:lstStyle/>
          <a:p>
            <a:pPr algn="just">
              <a:buClr>
                <a:srgbClr val="004B85"/>
              </a:buClr>
              <a:defRPr/>
            </a:pPr>
            <a:r>
              <a:rPr lang="en-US" sz="1600">
                <a:solidFill>
                  <a:srgbClr val="004B85"/>
                </a:solidFill>
                <a:latin typeface="Calibri"/>
                <a:ea typeface="Calibri"/>
                <a:cs typeface="Calibri"/>
              </a:rPr>
              <a:t>The Wind/Hail Deductible endorsement will continue to apply. For districts that have a total value of real property and outdoor property below $25M, it increases the deductible to 2% of the covered damaged property and applicable business income at the time loss occurs, subject to a $5,000 minimum and $50,000 maximum per occurrence, unless a higher deductible is scheduled at the damaged location. For districts having total values excess of $25M, the terms are the same except the maximum per occurrence deductible is $75,000, unless a higher deductible is scheduled at the damaged location. This deductible needs to be budgeted and funded by the district.</a:t>
            </a:r>
            <a:endParaRPr lang="en-US" sz="1600">
              <a:solidFill>
                <a:srgbClr val="004B85"/>
              </a:solidFill>
              <a:latin typeface="Calibri" panose="020F0502020204030204" pitchFamily="34" charset="0"/>
              <a:ea typeface="Calibri" panose="020F0502020204030204" pitchFamily="34" charset="0"/>
              <a:cs typeface="Calibri" panose="020F0502020204030204" pitchFamily="34" charset="0"/>
            </a:endParaRPr>
          </a:p>
          <a:p>
            <a:pPr algn="just">
              <a:buClr>
                <a:srgbClr val="004B85"/>
              </a:buClr>
              <a:defRPr/>
            </a:pPr>
            <a:r>
              <a:rPr lang="en-US" sz="1600">
                <a:solidFill>
                  <a:srgbClr val="004B85"/>
                </a:solidFill>
                <a:latin typeface="Calibri" panose="020F0502020204030204" pitchFamily="34" charset="0"/>
                <a:cs typeface="Calibri" panose="020F0502020204030204" pitchFamily="34" charset="0"/>
              </a:rPr>
              <a:t>Alternatively, for an additional contribution, a deductible buyback endorsement is available which will reduce the Wind/Hail deductible to $5,000 per occurrence. The endorsement is available for purchase until May 1 annually.</a:t>
            </a:r>
            <a:endParaRPr lang="en-US" sz="1600">
              <a:solidFill>
                <a:srgbClr val="004B85"/>
              </a:solidFill>
              <a:latin typeface="Calibri" panose="020F0502020204030204" pitchFamily="34" charset="0"/>
              <a:ea typeface="Calibri" panose="020F0502020204030204" pitchFamily="34" charset="0"/>
              <a:cs typeface="Calibri" panose="020F0502020204030204" pitchFamily="34" charset="0"/>
            </a:endParaRPr>
          </a:p>
          <a:p>
            <a:pPr algn="just">
              <a:buClr>
                <a:srgbClr val="004B85"/>
              </a:buClr>
              <a:defRPr/>
            </a:pPr>
            <a:r>
              <a:rPr lang="en-US" sz="1600">
                <a:solidFill>
                  <a:srgbClr val="004B85"/>
                </a:solidFill>
                <a:latin typeface="Calibri" panose="020F0502020204030204" pitchFamily="34" charset="0"/>
                <a:cs typeface="Calibri" panose="020F0502020204030204" pitchFamily="34" charset="0"/>
              </a:rPr>
              <a:t>The flood rate for properties located in high-risk Zone A will increase by 5%.</a:t>
            </a:r>
            <a:endParaRPr lang="en-US" sz="1600">
              <a:solidFill>
                <a:srgbClr val="004B85"/>
              </a:solidFill>
              <a:latin typeface="Calibri" panose="020F0502020204030204" pitchFamily="34" charset="0"/>
              <a:ea typeface="Calibri" panose="020F0502020204030204" pitchFamily="34" charset="0"/>
              <a:cs typeface="Calibri" panose="020F0502020204030204" pitchFamily="34" charset="0"/>
            </a:endParaRPr>
          </a:p>
          <a:p>
            <a:pPr>
              <a:buClr>
                <a:srgbClr val="004B85"/>
              </a:buClr>
              <a:defRPr/>
            </a:pPr>
            <a:endParaRPr lang="en-US" sz="1600">
              <a:solidFill>
                <a:srgbClr val="004B85"/>
              </a:solidFill>
              <a:latin typeface="Calibri" panose="020F0502020204030204" pitchFamily="34" charset="0"/>
              <a:cs typeface="Calibri" panose="020F0502020204030204" pitchFamily="34" charset="0"/>
            </a:endParaRPr>
          </a:p>
        </p:txBody>
      </p:sp>
      <p:sp>
        <p:nvSpPr>
          <p:cNvPr id="4" name="Subtitle 2">
            <a:extLst>
              <a:ext uri="{FF2B5EF4-FFF2-40B4-BE49-F238E27FC236}">
                <a16:creationId xmlns:a16="http://schemas.microsoft.com/office/drawing/2014/main" id="{09B200E8-23A0-9F40-C6D9-17DDAFE58A1F}"/>
              </a:ext>
            </a:extLst>
          </p:cNvPr>
          <p:cNvSpPr txBox="1">
            <a:spLocks/>
          </p:cNvSpPr>
          <p:nvPr/>
        </p:nvSpPr>
        <p:spPr>
          <a:xfrm>
            <a:off x="628650" y="968225"/>
            <a:ext cx="6632762" cy="285084"/>
          </a:xfrm>
          <a:prstGeom prst="rect">
            <a:avLst/>
          </a:prstGeom>
        </p:spPr>
        <p:txBody>
          <a:bodyPr vert="horz" lIns="68580" tIns="34290" rIns="68580" bIns="3429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fontAlgn="auto">
              <a:spcBef>
                <a:spcPts val="750"/>
              </a:spcBef>
              <a:spcAft>
                <a:spcPts val="0"/>
              </a:spcAft>
              <a:buNone/>
              <a:defRPr/>
            </a:pPr>
            <a:r>
              <a:rPr lang="en-US" sz="1350" i="1">
                <a:solidFill>
                  <a:srgbClr val="004B85"/>
                </a:solidFill>
                <a:latin typeface="Calibri"/>
                <a:ea typeface="Calibri"/>
                <a:cs typeface="Calibri"/>
              </a:rPr>
              <a:t>39</a:t>
            </a:r>
            <a:r>
              <a:rPr lang="en-US" sz="1350" i="1" baseline="30000">
                <a:solidFill>
                  <a:srgbClr val="004B85"/>
                </a:solidFill>
                <a:latin typeface="Calibri"/>
                <a:ea typeface="Calibri"/>
                <a:cs typeface="Calibri"/>
              </a:rPr>
              <a:t>th</a:t>
            </a:r>
            <a:r>
              <a:rPr lang="en-US" sz="1350" b="0" i="1">
                <a:solidFill>
                  <a:srgbClr val="004B85"/>
                </a:solidFill>
                <a:latin typeface="Calibri"/>
                <a:ea typeface="Calibri"/>
                <a:cs typeface="Calibri"/>
              </a:rPr>
              <a:t> Annual CSD Pool Membership Meeting</a:t>
            </a:r>
            <a:endParaRPr lang="en-US" sz="2100" b="0">
              <a:solidFill>
                <a:prstClr val="black"/>
              </a:solidFill>
              <a:latin typeface="Calibri"/>
              <a:ea typeface="Calibri"/>
              <a:cs typeface="Calibri"/>
            </a:endParaRPr>
          </a:p>
        </p:txBody>
      </p:sp>
      <p:sp>
        <p:nvSpPr>
          <p:cNvPr id="6" name="Rectangle 5">
            <a:extLst>
              <a:ext uri="{FF2B5EF4-FFF2-40B4-BE49-F238E27FC236}">
                <a16:creationId xmlns:a16="http://schemas.microsoft.com/office/drawing/2014/main" id="{7C9E1196-9638-7C33-BE64-0F99C9CDDFB6}"/>
              </a:ext>
            </a:extLst>
          </p:cNvPr>
          <p:cNvSpPr/>
          <p:nvPr/>
        </p:nvSpPr>
        <p:spPr>
          <a:xfrm>
            <a:off x="0" y="4395730"/>
            <a:ext cx="9144000" cy="747770"/>
          </a:xfrm>
          <a:prstGeom prst="rect">
            <a:avLst/>
          </a:prstGeom>
          <a:solidFill>
            <a:srgbClr val="004B85"/>
          </a:solidFill>
          <a:ln>
            <a:solidFill>
              <a:srgbClr val="004B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defRPr/>
            </a:pPr>
            <a:endParaRPr lang="en-US" sz="1350" b="0">
              <a:solidFill>
                <a:prstClr val="white"/>
              </a:solidFill>
              <a:latin typeface="Calibri" panose="020F0502020204030204"/>
            </a:endParaRPr>
          </a:p>
        </p:txBody>
      </p:sp>
      <p:pic>
        <p:nvPicPr>
          <p:cNvPr id="9" name="Picture 8">
            <a:extLst>
              <a:ext uri="{FF2B5EF4-FFF2-40B4-BE49-F238E27FC236}">
                <a16:creationId xmlns:a16="http://schemas.microsoft.com/office/drawing/2014/main" id="{496A23D2-6A8A-BB16-31C6-478E1764D1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7834" y="4641491"/>
            <a:ext cx="2751526" cy="338639"/>
          </a:xfrm>
          <a:prstGeom prst="rect">
            <a:avLst/>
          </a:prstGeom>
        </p:spPr>
      </p:pic>
      <p:sp>
        <p:nvSpPr>
          <p:cNvPr id="10" name="TextBox 9">
            <a:extLst>
              <a:ext uri="{FF2B5EF4-FFF2-40B4-BE49-F238E27FC236}">
                <a16:creationId xmlns:a16="http://schemas.microsoft.com/office/drawing/2014/main" id="{4BE9108B-C5B5-F417-7EA7-2FD5E224D826}"/>
              </a:ext>
            </a:extLst>
          </p:cNvPr>
          <p:cNvSpPr txBox="1"/>
          <p:nvPr/>
        </p:nvSpPr>
        <p:spPr>
          <a:xfrm>
            <a:off x="154641" y="4573406"/>
            <a:ext cx="1726895" cy="415498"/>
          </a:xfrm>
          <a:prstGeom prst="rect">
            <a:avLst/>
          </a:prstGeom>
          <a:noFill/>
        </p:spPr>
        <p:txBody>
          <a:bodyPr wrap="square" rtlCol="0">
            <a:spAutoFit/>
          </a:bodyPr>
          <a:lstStyle/>
          <a:p>
            <a:pPr defTabSz="685800" eaLnBrk="1" fontAlgn="auto" hangingPunct="1">
              <a:spcBef>
                <a:spcPts val="0"/>
              </a:spcBef>
              <a:spcAft>
                <a:spcPts val="0"/>
              </a:spcAft>
              <a:defRPr/>
            </a:pPr>
            <a:r>
              <a:rPr lang="en-US" sz="2100" b="0">
                <a:solidFill>
                  <a:prstClr val="white"/>
                </a:solidFill>
                <a:latin typeface="Calibri Light" panose="020F0302020204030204"/>
              </a:rPr>
              <a:t>csdpool.org</a:t>
            </a:r>
          </a:p>
        </p:txBody>
      </p:sp>
    </p:spTree>
    <p:extLst>
      <p:ext uri="{BB962C8B-B14F-4D97-AF65-F5344CB8AC3E}">
        <p14:creationId xmlns:p14="http://schemas.microsoft.com/office/powerpoint/2010/main" val="45052626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F4149CC-E1F5-63A8-C90A-D477953779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F22B61-22A2-E797-3B7F-51964286CBBE}"/>
              </a:ext>
            </a:extLst>
          </p:cNvPr>
          <p:cNvSpPr>
            <a:spLocks noGrp="1"/>
          </p:cNvSpPr>
          <p:nvPr>
            <p:ph type="title"/>
          </p:nvPr>
        </p:nvSpPr>
        <p:spPr/>
        <p:txBody>
          <a:bodyPr/>
          <a:lstStyle/>
          <a:p>
            <a:r>
              <a:rPr lang="en-US">
                <a:solidFill>
                  <a:srgbClr val="004B85"/>
                </a:solidFill>
                <a:latin typeface="Tw Cen MT Condensed Extra Bold" panose="020B0803020202020204" pitchFamily="34" charset="0"/>
              </a:rPr>
              <a:t>Property Renewal (Cont.)</a:t>
            </a:r>
          </a:p>
        </p:txBody>
      </p:sp>
      <p:sp>
        <p:nvSpPr>
          <p:cNvPr id="3" name="Content Placeholder 2">
            <a:extLst>
              <a:ext uri="{FF2B5EF4-FFF2-40B4-BE49-F238E27FC236}">
                <a16:creationId xmlns:a16="http://schemas.microsoft.com/office/drawing/2014/main" id="{A55EF3E5-3A6B-7D3D-A870-62512CCFEC96}"/>
              </a:ext>
            </a:extLst>
          </p:cNvPr>
          <p:cNvSpPr>
            <a:spLocks noGrp="1"/>
          </p:cNvSpPr>
          <p:nvPr>
            <p:ph idx="1"/>
          </p:nvPr>
        </p:nvSpPr>
        <p:spPr>
          <a:xfrm>
            <a:off x="628649" y="1261888"/>
            <a:ext cx="7886700" cy="3314460"/>
          </a:xfrm>
        </p:spPr>
        <p:txBody>
          <a:bodyPr vert="horz" lIns="91440" tIns="45720" rIns="91440" bIns="45720" rtlCol="0" anchor="t">
            <a:normAutofit/>
          </a:bodyPr>
          <a:lstStyle/>
          <a:p>
            <a:pPr marL="171450" lvl="1" algn="just">
              <a:buClr>
                <a:srgbClr val="004B85"/>
              </a:buClr>
              <a:defRPr/>
            </a:pPr>
            <a:r>
              <a:rPr lang="en-US">
                <a:solidFill>
                  <a:srgbClr val="004B85"/>
                </a:solidFill>
                <a:latin typeface="Calibri"/>
                <a:ea typeface="Calibri"/>
                <a:cs typeface="Calibri"/>
              </a:rPr>
              <a:t>Building values will trend up between 2.5% and 3% based on the construction type. Outdoor property (NOC) will trend up 2.9% while contents and inland marine scheduled items will increase by 6.9%. </a:t>
            </a:r>
            <a:endParaRPr lang="en-US"/>
          </a:p>
          <a:p>
            <a:pPr marL="171450" lvl="1" algn="just">
              <a:lnSpc>
                <a:spcPct val="80000"/>
              </a:lnSpc>
              <a:spcBef>
                <a:spcPts val="750"/>
              </a:spcBef>
              <a:buClr>
                <a:srgbClr val="004B85"/>
              </a:buClr>
              <a:defRPr/>
            </a:pPr>
            <a:r>
              <a:rPr lang="en-US">
                <a:solidFill>
                  <a:srgbClr val="004B85"/>
                </a:solidFill>
                <a:latin typeface="Calibri"/>
                <a:ea typeface="Calibri"/>
                <a:cs typeface="Calibri"/>
              </a:rPr>
              <a:t>Automobile values will be trended down by 2.5%  for depreciation. Note, that this only applies to vehicles valued at Actual Cash Value. For those valued at Replacement Cost (which includes emergency vehicles), we encourage members to review and update the vehicle value to ensure it is sufficient to replace the vehicle in the event of a total loss due to these increasing costs.</a:t>
            </a:r>
          </a:p>
          <a:p>
            <a:pPr marL="171450" lvl="2" algn="just">
              <a:lnSpc>
                <a:spcPct val="80000"/>
              </a:lnSpc>
              <a:spcBef>
                <a:spcPts val="750"/>
              </a:spcBef>
              <a:buClr>
                <a:srgbClr val="004B85"/>
              </a:buClr>
              <a:defRPr/>
            </a:pPr>
            <a:r>
              <a:rPr lang="en-US" sz="1800">
                <a:solidFill>
                  <a:srgbClr val="004B85"/>
                </a:solidFill>
                <a:latin typeface="Calibri"/>
                <a:ea typeface="Calibri"/>
                <a:cs typeface="Calibri"/>
              </a:rPr>
              <a:t>Additional rate adjustments or increased deductibles are possible for some individual members based on their own experience rating (losses compared to contributions). </a:t>
            </a:r>
          </a:p>
        </p:txBody>
      </p:sp>
      <p:sp>
        <p:nvSpPr>
          <p:cNvPr id="4" name="Subtitle 2">
            <a:extLst>
              <a:ext uri="{FF2B5EF4-FFF2-40B4-BE49-F238E27FC236}">
                <a16:creationId xmlns:a16="http://schemas.microsoft.com/office/drawing/2014/main" id="{A43E04F0-4C97-31A0-894C-9642D181FDA8}"/>
              </a:ext>
            </a:extLst>
          </p:cNvPr>
          <p:cNvSpPr txBox="1">
            <a:spLocks/>
          </p:cNvSpPr>
          <p:nvPr/>
        </p:nvSpPr>
        <p:spPr>
          <a:xfrm>
            <a:off x="628650" y="968225"/>
            <a:ext cx="6632762" cy="285084"/>
          </a:xfrm>
          <a:prstGeom prst="rect">
            <a:avLst/>
          </a:prstGeom>
        </p:spPr>
        <p:txBody>
          <a:bodyPr vert="horz" lIns="68580" tIns="34290" rIns="68580" bIns="3429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fontAlgn="auto">
              <a:spcBef>
                <a:spcPts val="750"/>
              </a:spcBef>
              <a:spcAft>
                <a:spcPts val="0"/>
              </a:spcAft>
              <a:buNone/>
              <a:defRPr/>
            </a:pPr>
            <a:r>
              <a:rPr lang="en-US" sz="1350" i="1">
                <a:solidFill>
                  <a:srgbClr val="004B85"/>
                </a:solidFill>
                <a:latin typeface="Calibri"/>
                <a:ea typeface="Calibri"/>
                <a:cs typeface="Calibri"/>
              </a:rPr>
              <a:t>39</a:t>
            </a:r>
            <a:r>
              <a:rPr lang="en-US" sz="1350" i="1" baseline="30000">
                <a:solidFill>
                  <a:srgbClr val="004B85"/>
                </a:solidFill>
                <a:latin typeface="Calibri"/>
                <a:ea typeface="Calibri"/>
                <a:cs typeface="Calibri"/>
              </a:rPr>
              <a:t>th</a:t>
            </a:r>
            <a:r>
              <a:rPr lang="en-US" sz="1350" b="0" i="1">
                <a:solidFill>
                  <a:srgbClr val="004B85"/>
                </a:solidFill>
                <a:latin typeface="Calibri"/>
                <a:ea typeface="Calibri"/>
                <a:cs typeface="Calibri"/>
              </a:rPr>
              <a:t> Annual CSD Pool Membership Meeting</a:t>
            </a:r>
            <a:endParaRPr lang="en-US" sz="2100" b="0">
              <a:solidFill>
                <a:prstClr val="black"/>
              </a:solidFill>
              <a:latin typeface="Calibri"/>
              <a:ea typeface="Calibri"/>
              <a:cs typeface="Calibri"/>
            </a:endParaRPr>
          </a:p>
        </p:txBody>
      </p:sp>
      <p:sp>
        <p:nvSpPr>
          <p:cNvPr id="6" name="Rectangle 5">
            <a:extLst>
              <a:ext uri="{FF2B5EF4-FFF2-40B4-BE49-F238E27FC236}">
                <a16:creationId xmlns:a16="http://schemas.microsoft.com/office/drawing/2014/main" id="{EF783C9F-0FDC-A326-9D32-5A8F3C5A1BD2}"/>
              </a:ext>
            </a:extLst>
          </p:cNvPr>
          <p:cNvSpPr/>
          <p:nvPr/>
        </p:nvSpPr>
        <p:spPr>
          <a:xfrm>
            <a:off x="0" y="4395730"/>
            <a:ext cx="9144000" cy="747770"/>
          </a:xfrm>
          <a:prstGeom prst="rect">
            <a:avLst/>
          </a:prstGeom>
          <a:solidFill>
            <a:srgbClr val="004B85"/>
          </a:solidFill>
          <a:ln>
            <a:solidFill>
              <a:srgbClr val="004B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defRPr/>
            </a:pPr>
            <a:endParaRPr lang="en-US" sz="1350" b="0">
              <a:solidFill>
                <a:prstClr val="white"/>
              </a:solidFill>
              <a:latin typeface="Calibri" panose="020F0502020204030204"/>
            </a:endParaRPr>
          </a:p>
        </p:txBody>
      </p:sp>
      <p:pic>
        <p:nvPicPr>
          <p:cNvPr id="9" name="Picture 8">
            <a:extLst>
              <a:ext uri="{FF2B5EF4-FFF2-40B4-BE49-F238E27FC236}">
                <a16:creationId xmlns:a16="http://schemas.microsoft.com/office/drawing/2014/main" id="{2252DE10-5E9F-D03E-E325-74266D1C2E7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7834" y="4641491"/>
            <a:ext cx="2751526" cy="338639"/>
          </a:xfrm>
          <a:prstGeom prst="rect">
            <a:avLst/>
          </a:prstGeom>
        </p:spPr>
      </p:pic>
      <p:sp>
        <p:nvSpPr>
          <p:cNvPr id="10" name="TextBox 9">
            <a:extLst>
              <a:ext uri="{FF2B5EF4-FFF2-40B4-BE49-F238E27FC236}">
                <a16:creationId xmlns:a16="http://schemas.microsoft.com/office/drawing/2014/main" id="{B4EC784A-2DCE-869E-EF98-5B4EA2676034}"/>
              </a:ext>
            </a:extLst>
          </p:cNvPr>
          <p:cNvSpPr txBox="1"/>
          <p:nvPr/>
        </p:nvSpPr>
        <p:spPr>
          <a:xfrm>
            <a:off x="154641" y="4573406"/>
            <a:ext cx="1726895" cy="415498"/>
          </a:xfrm>
          <a:prstGeom prst="rect">
            <a:avLst/>
          </a:prstGeom>
          <a:noFill/>
        </p:spPr>
        <p:txBody>
          <a:bodyPr wrap="square" rtlCol="0">
            <a:spAutoFit/>
          </a:bodyPr>
          <a:lstStyle/>
          <a:p>
            <a:pPr defTabSz="685800" eaLnBrk="1" fontAlgn="auto" hangingPunct="1">
              <a:spcBef>
                <a:spcPts val="0"/>
              </a:spcBef>
              <a:spcAft>
                <a:spcPts val="0"/>
              </a:spcAft>
              <a:defRPr/>
            </a:pPr>
            <a:r>
              <a:rPr lang="en-US" sz="2100" b="0">
                <a:solidFill>
                  <a:prstClr val="white"/>
                </a:solidFill>
                <a:latin typeface="Calibri Light" panose="020F0302020204030204"/>
              </a:rPr>
              <a:t>csdpool.org</a:t>
            </a:r>
          </a:p>
        </p:txBody>
      </p:sp>
    </p:spTree>
    <p:extLst>
      <p:ext uri="{BB962C8B-B14F-4D97-AF65-F5344CB8AC3E}">
        <p14:creationId xmlns:p14="http://schemas.microsoft.com/office/powerpoint/2010/main" val="387255989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E21F75A-26F3-85DB-0D69-FD5075AF34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3CAF41-8B4B-A2F2-B67F-98D4B84B343B}"/>
              </a:ext>
            </a:extLst>
          </p:cNvPr>
          <p:cNvSpPr>
            <a:spLocks noGrp="1"/>
          </p:cNvSpPr>
          <p:nvPr>
            <p:ph type="title"/>
          </p:nvPr>
        </p:nvSpPr>
        <p:spPr/>
        <p:txBody>
          <a:bodyPr/>
          <a:lstStyle/>
          <a:p>
            <a:r>
              <a:rPr lang="en-US">
                <a:solidFill>
                  <a:srgbClr val="004B85"/>
                </a:solidFill>
                <a:latin typeface="Tw Cen MT Condensed Extra Bold" panose="020B0803020202020204" pitchFamily="34" charset="0"/>
              </a:rPr>
              <a:t>Property Renewal (Cont.)</a:t>
            </a:r>
          </a:p>
        </p:txBody>
      </p:sp>
      <p:sp>
        <p:nvSpPr>
          <p:cNvPr id="3" name="Content Placeholder 2">
            <a:extLst>
              <a:ext uri="{FF2B5EF4-FFF2-40B4-BE49-F238E27FC236}">
                <a16:creationId xmlns:a16="http://schemas.microsoft.com/office/drawing/2014/main" id="{06CD7FF0-51B7-901A-4B13-E23E75AFC5A9}"/>
              </a:ext>
            </a:extLst>
          </p:cNvPr>
          <p:cNvSpPr>
            <a:spLocks noGrp="1"/>
          </p:cNvSpPr>
          <p:nvPr>
            <p:ph idx="1"/>
          </p:nvPr>
        </p:nvSpPr>
        <p:spPr>
          <a:xfrm>
            <a:off x="628649" y="1270816"/>
            <a:ext cx="7886700" cy="3223540"/>
          </a:xfrm>
        </p:spPr>
        <p:txBody>
          <a:bodyPr vert="horz" lIns="91440" tIns="45720" rIns="91440" bIns="45720" rtlCol="0" anchor="t">
            <a:noAutofit/>
          </a:bodyPr>
          <a:lstStyle/>
          <a:p>
            <a:pPr algn="just">
              <a:buClr>
                <a:srgbClr val="004B85"/>
              </a:buClr>
              <a:defRPr/>
            </a:pPr>
            <a:r>
              <a:rPr lang="en-US" sz="1800" dirty="0">
                <a:solidFill>
                  <a:srgbClr val="004B85"/>
                </a:solidFill>
                <a:latin typeface="Calibri"/>
                <a:ea typeface="Calibri"/>
                <a:cs typeface="Calibri"/>
              </a:rPr>
              <a:t>Members who do not participate or are not active in the </a:t>
            </a:r>
            <a:r>
              <a:rPr lang="en-US" sz="1800" dirty="0" err="1">
                <a:solidFill>
                  <a:srgbClr val="004B85"/>
                </a:solidFill>
                <a:latin typeface="Calibri"/>
                <a:ea typeface="Calibri"/>
                <a:cs typeface="Calibri"/>
              </a:rPr>
              <a:t>SambaSafety</a:t>
            </a:r>
            <a:r>
              <a:rPr lang="en-US" sz="1800" dirty="0">
                <a:solidFill>
                  <a:srgbClr val="004B85"/>
                </a:solidFill>
                <a:latin typeface="Calibri"/>
                <a:ea typeface="Calibri"/>
                <a:cs typeface="Calibri"/>
              </a:rPr>
              <a:t> driver monitoring program, will receive a 5% surcharge on their Auto Physical Damage contribution. We consider a member to be active when they have logged into the system at least annually to review and update employee list and driver information.</a:t>
            </a:r>
            <a:endParaRPr lang="en-US" sz="1800" dirty="0">
              <a:latin typeface="Calibri"/>
              <a:ea typeface="Calibri"/>
              <a:cs typeface="Calibri"/>
            </a:endParaRPr>
          </a:p>
          <a:p>
            <a:pPr algn="just">
              <a:buClr>
                <a:srgbClr val="004B85"/>
              </a:buClr>
              <a:defRPr/>
            </a:pPr>
            <a:r>
              <a:rPr lang="en-US" sz="1800" dirty="0">
                <a:solidFill>
                  <a:srgbClr val="004B85"/>
                </a:solidFill>
                <a:latin typeface="Calibri"/>
                <a:ea typeface="Calibri"/>
                <a:cs typeface="Calibri"/>
              </a:rPr>
              <a:t>Coverage Form Changes:</a:t>
            </a:r>
            <a:endParaRPr lang="en-US" sz="1800" dirty="0">
              <a:solidFill>
                <a:srgbClr val="000000"/>
              </a:solidFill>
              <a:latin typeface="Calibri"/>
              <a:ea typeface="Calibri"/>
              <a:cs typeface="Calibri"/>
            </a:endParaRPr>
          </a:p>
          <a:p>
            <a:pPr lvl="1" algn="just">
              <a:defRPr/>
            </a:pPr>
            <a:r>
              <a:rPr lang="en-US" sz="1600" dirty="0">
                <a:solidFill>
                  <a:srgbClr val="004B85"/>
                </a:solidFill>
                <a:latin typeface="Calibri"/>
                <a:ea typeface="Calibri"/>
                <a:cs typeface="Calibri"/>
              </a:rPr>
              <a:t>The Property Coverage documents will be updated to extend Business Income and Extra Expense coverage in the event of a Public Safety Power Supply (PSPS) outage to a covered Premises subject to a 24-hour waiting period.</a:t>
            </a:r>
            <a:endParaRPr lang="en-US" sz="1600" dirty="0">
              <a:solidFill>
                <a:srgbClr val="000000"/>
              </a:solidFill>
              <a:latin typeface="Calibri"/>
              <a:ea typeface="Calibri"/>
              <a:cs typeface="Calibri"/>
            </a:endParaRPr>
          </a:p>
          <a:p>
            <a:pPr lvl="1" algn="just">
              <a:defRPr/>
            </a:pPr>
            <a:r>
              <a:rPr lang="en-US" sz="1600" dirty="0">
                <a:solidFill>
                  <a:srgbClr val="004B85"/>
                </a:solidFill>
                <a:latin typeface="Calibri"/>
                <a:ea typeface="Calibri"/>
                <a:cs typeface="Calibri"/>
              </a:rPr>
              <a:t>No updates are being made to the Auto Physical Damage Coverage Document.</a:t>
            </a:r>
            <a:endParaRPr lang="en-US" sz="1600" dirty="0">
              <a:solidFill>
                <a:srgbClr val="000000"/>
              </a:solidFill>
              <a:latin typeface="Calibri"/>
              <a:ea typeface="Calibri"/>
              <a:cs typeface="Calibri"/>
            </a:endParaRPr>
          </a:p>
          <a:p>
            <a:pPr algn="just">
              <a:buClr>
                <a:srgbClr val="004B85"/>
              </a:buClr>
              <a:defRPr/>
            </a:pPr>
            <a:r>
              <a:rPr lang="en-US" sz="1800" dirty="0">
                <a:solidFill>
                  <a:srgbClr val="004B85"/>
                </a:solidFill>
                <a:latin typeface="Calibri"/>
                <a:ea typeface="Calibri"/>
                <a:cs typeface="Calibri"/>
              </a:rPr>
              <a:t>Questions?</a:t>
            </a:r>
          </a:p>
          <a:p>
            <a:pPr algn="just">
              <a:buClr>
                <a:srgbClr val="004B85"/>
              </a:buClr>
              <a:defRPr/>
            </a:pPr>
            <a:endParaRPr lang="en-US"/>
          </a:p>
        </p:txBody>
      </p:sp>
      <p:sp>
        <p:nvSpPr>
          <p:cNvPr id="4" name="Subtitle 2">
            <a:extLst>
              <a:ext uri="{FF2B5EF4-FFF2-40B4-BE49-F238E27FC236}">
                <a16:creationId xmlns:a16="http://schemas.microsoft.com/office/drawing/2014/main" id="{0C830382-4BB4-37E9-0C3C-A6A67B08352D}"/>
              </a:ext>
            </a:extLst>
          </p:cNvPr>
          <p:cNvSpPr txBox="1">
            <a:spLocks/>
          </p:cNvSpPr>
          <p:nvPr/>
        </p:nvSpPr>
        <p:spPr>
          <a:xfrm>
            <a:off x="628650" y="968225"/>
            <a:ext cx="6632762" cy="285084"/>
          </a:xfrm>
          <a:prstGeom prst="rect">
            <a:avLst/>
          </a:prstGeom>
        </p:spPr>
        <p:txBody>
          <a:bodyPr vert="horz" lIns="68580" tIns="34290" rIns="68580" bIns="3429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fontAlgn="auto">
              <a:spcBef>
                <a:spcPts val="750"/>
              </a:spcBef>
              <a:spcAft>
                <a:spcPts val="0"/>
              </a:spcAft>
              <a:buNone/>
              <a:defRPr/>
            </a:pPr>
            <a:r>
              <a:rPr lang="en-US" sz="1350" i="1">
                <a:solidFill>
                  <a:srgbClr val="004B85"/>
                </a:solidFill>
                <a:latin typeface="Calibri"/>
                <a:ea typeface="Calibri"/>
                <a:cs typeface="Calibri"/>
              </a:rPr>
              <a:t>39</a:t>
            </a:r>
            <a:r>
              <a:rPr lang="en-US" sz="1350" i="1" baseline="30000">
                <a:solidFill>
                  <a:srgbClr val="004B85"/>
                </a:solidFill>
                <a:latin typeface="Calibri"/>
                <a:ea typeface="Calibri"/>
                <a:cs typeface="Calibri"/>
              </a:rPr>
              <a:t>th</a:t>
            </a:r>
            <a:r>
              <a:rPr lang="en-US" sz="1350" b="0" i="1">
                <a:solidFill>
                  <a:srgbClr val="004B85"/>
                </a:solidFill>
                <a:latin typeface="Calibri"/>
                <a:ea typeface="Calibri"/>
                <a:cs typeface="Calibri"/>
              </a:rPr>
              <a:t> Annual CSD Pool Membership Meeting</a:t>
            </a:r>
            <a:endParaRPr lang="en-US" sz="2100" b="0">
              <a:solidFill>
                <a:prstClr val="black"/>
              </a:solidFill>
              <a:latin typeface="Calibri"/>
              <a:ea typeface="Calibri"/>
              <a:cs typeface="Calibri"/>
            </a:endParaRPr>
          </a:p>
        </p:txBody>
      </p:sp>
      <p:sp>
        <p:nvSpPr>
          <p:cNvPr id="6" name="Rectangle 5">
            <a:extLst>
              <a:ext uri="{FF2B5EF4-FFF2-40B4-BE49-F238E27FC236}">
                <a16:creationId xmlns:a16="http://schemas.microsoft.com/office/drawing/2014/main" id="{9ECEF931-4261-413D-8A04-6886F2DF7C86}"/>
              </a:ext>
            </a:extLst>
          </p:cNvPr>
          <p:cNvSpPr/>
          <p:nvPr/>
        </p:nvSpPr>
        <p:spPr>
          <a:xfrm>
            <a:off x="0" y="4395730"/>
            <a:ext cx="9144000" cy="747770"/>
          </a:xfrm>
          <a:prstGeom prst="rect">
            <a:avLst/>
          </a:prstGeom>
          <a:solidFill>
            <a:srgbClr val="004B85"/>
          </a:solidFill>
          <a:ln>
            <a:solidFill>
              <a:srgbClr val="004B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defRPr/>
            </a:pPr>
            <a:endParaRPr lang="en-US" sz="1350" b="0">
              <a:solidFill>
                <a:prstClr val="white"/>
              </a:solidFill>
              <a:latin typeface="Calibri" panose="020F0502020204030204"/>
            </a:endParaRPr>
          </a:p>
        </p:txBody>
      </p:sp>
      <p:pic>
        <p:nvPicPr>
          <p:cNvPr id="9" name="Picture 8">
            <a:extLst>
              <a:ext uri="{FF2B5EF4-FFF2-40B4-BE49-F238E27FC236}">
                <a16:creationId xmlns:a16="http://schemas.microsoft.com/office/drawing/2014/main" id="{912E3322-5DC0-8FB5-DC9E-26D1D875266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37834" y="4641491"/>
            <a:ext cx="2751526" cy="338639"/>
          </a:xfrm>
          <a:prstGeom prst="rect">
            <a:avLst/>
          </a:prstGeom>
        </p:spPr>
      </p:pic>
      <p:sp>
        <p:nvSpPr>
          <p:cNvPr id="10" name="TextBox 9">
            <a:extLst>
              <a:ext uri="{FF2B5EF4-FFF2-40B4-BE49-F238E27FC236}">
                <a16:creationId xmlns:a16="http://schemas.microsoft.com/office/drawing/2014/main" id="{2C68F471-2543-EB2D-63E6-9D3626C50136}"/>
              </a:ext>
            </a:extLst>
          </p:cNvPr>
          <p:cNvSpPr txBox="1"/>
          <p:nvPr/>
        </p:nvSpPr>
        <p:spPr>
          <a:xfrm>
            <a:off x="154641" y="4573406"/>
            <a:ext cx="1726895" cy="415498"/>
          </a:xfrm>
          <a:prstGeom prst="rect">
            <a:avLst/>
          </a:prstGeom>
          <a:noFill/>
        </p:spPr>
        <p:txBody>
          <a:bodyPr wrap="square" rtlCol="0">
            <a:spAutoFit/>
          </a:bodyPr>
          <a:lstStyle/>
          <a:p>
            <a:pPr defTabSz="685800" eaLnBrk="1" fontAlgn="auto" hangingPunct="1">
              <a:spcBef>
                <a:spcPts val="0"/>
              </a:spcBef>
              <a:spcAft>
                <a:spcPts val="0"/>
              </a:spcAft>
              <a:defRPr/>
            </a:pPr>
            <a:r>
              <a:rPr lang="en-US" sz="2100" b="0">
                <a:solidFill>
                  <a:prstClr val="white"/>
                </a:solidFill>
                <a:latin typeface="Calibri Light" panose="020F0302020204030204"/>
              </a:rPr>
              <a:t>csdpool.org</a:t>
            </a:r>
          </a:p>
        </p:txBody>
      </p:sp>
    </p:spTree>
    <p:extLst>
      <p:ext uri="{BB962C8B-B14F-4D97-AF65-F5344CB8AC3E}">
        <p14:creationId xmlns:p14="http://schemas.microsoft.com/office/powerpoint/2010/main" val="1631442595"/>
      </p:ext>
    </p:extLst>
  </p:cSld>
  <p:clrMapOvr>
    <a:masterClrMapping/>
  </p:clrMapOvr>
  <p:extLst>
    <p:ext uri="{6950BFC3-D8DA-4A85-94F7-54DA5524770B}">
      <p188:commentRel xmlns:p188="http://schemas.microsoft.com/office/powerpoint/2018/8/main" r:id="rId3"/>
    </p:ext>
  </p:extLst>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1EBE809-528E-EA96-03B8-6E9DABB1B6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F9F748-8B35-ACD1-D1E2-2BCA67D7417A}"/>
              </a:ext>
            </a:extLst>
          </p:cNvPr>
          <p:cNvSpPr>
            <a:spLocks noGrp="1"/>
          </p:cNvSpPr>
          <p:nvPr>
            <p:ph type="title"/>
          </p:nvPr>
        </p:nvSpPr>
        <p:spPr/>
        <p:txBody>
          <a:bodyPr/>
          <a:lstStyle/>
          <a:p>
            <a:r>
              <a:rPr lang="en-US">
                <a:solidFill>
                  <a:srgbClr val="004B85"/>
                </a:solidFill>
                <a:latin typeface="Tw Cen MT Condensed Extra Bold" panose="020B0803020202020204" pitchFamily="34" charset="0"/>
              </a:rPr>
              <a:t>Liability Renewal</a:t>
            </a:r>
          </a:p>
        </p:txBody>
      </p:sp>
      <p:sp>
        <p:nvSpPr>
          <p:cNvPr id="3" name="Content Placeholder 2">
            <a:extLst>
              <a:ext uri="{FF2B5EF4-FFF2-40B4-BE49-F238E27FC236}">
                <a16:creationId xmlns:a16="http://schemas.microsoft.com/office/drawing/2014/main" id="{52CC0B77-EEB0-8505-BE9B-4EF672A794D3}"/>
              </a:ext>
            </a:extLst>
          </p:cNvPr>
          <p:cNvSpPr>
            <a:spLocks noGrp="1"/>
          </p:cNvSpPr>
          <p:nvPr>
            <p:ph idx="1"/>
          </p:nvPr>
        </p:nvSpPr>
        <p:spPr>
          <a:xfrm>
            <a:off x="628649" y="1276350"/>
            <a:ext cx="7886700" cy="3297056"/>
          </a:xfrm>
        </p:spPr>
        <p:txBody>
          <a:bodyPr vert="horz" lIns="91440" tIns="45720" rIns="91440" bIns="45720" rtlCol="0" anchor="t">
            <a:noAutofit/>
          </a:bodyPr>
          <a:lstStyle/>
          <a:p>
            <a:pPr algn="just">
              <a:buClr>
                <a:srgbClr val="004B85"/>
              </a:buClr>
              <a:defRPr/>
            </a:pPr>
            <a:r>
              <a:rPr lang="en-US" sz="1600">
                <a:solidFill>
                  <a:srgbClr val="004B85"/>
                </a:solidFill>
                <a:latin typeface="Calibri" panose="020F0502020204030204" pitchFamily="34" charset="0"/>
                <a:cs typeface="Calibri" panose="020F0502020204030204" pitchFamily="34" charset="0"/>
              </a:rPr>
              <a:t>As previously mentioned, an evaluation is performed to determine what areas, if any, need to be changed for the next program year. The program can be left as written or there can be rate adjustments and/or increased deductibles.</a:t>
            </a:r>
            <a:endParaRPr lang="en-US"/>
          </a:p>
          <a:p>
            <a:pPr algn="just">
              <a:buClr>
                <a:srgbClr val="004B85"/>
              </a:buClr>
              <a:defRPr/>
            </a:pPr>
            <a:r>
              <a:rPr lang="en-US" sz="1600">
                <a:solidFill>
                  <a:srgbClr val="004B85"/>
                </a:solidFill>
                <a:latin typeface="Calibri"/>
                <a:ea typeface="Calibri"/>
                <a:cs typeface="Calibri"/>
              </a:rPr>
              <a:t>Rate increases are needed again in</a:t>
            </a:r>
            <a:r>
              <a:rPr lang="en-US" sz="1600">
                <a:solidFill>
                  <a:srgbClr val="FF0000"/>
                </a:solidFill>
                <a:latin typeface="Calibri"/>
                <a:ea typeface="Calibri"/>
                <a:cs typeface="Calibri"/>
              </a:rPr>
              <a:t> </a:t>
            </a:r>
            <a:r>
              <a:rPr lang="en-US" sz="1600">
                <a:solidFill>
                  <a:srgbClr val="004B85"/>
                </a:solidFill>
                <a:latin typeface="Calibri"/>
                <a:ea typeface="Calibri"/>
                <a:cs typeface="Calibri"/>
              </a:rPr>
              <a:t>2027</a:t>
            </a:r>
            <a:r>
              <a:rPr lang="en-US" sz="1600">
                <a:solidFill>
                  <a:srgbClr val="FF0000"/>
                </a:solidFill>
                <a:latin typeface="Calibri"/>
                <a:ea typeface="Calibri"/>
                <a:cs typeface="Calibri"/>
              </a:rPr>
              <a:t> </a:t>
            </a:r>
            <a:r>
              <a:rPr lang="en-US" sz="1600">
                <a:solidFill>
                  <a:srgbClr val="004B85"/>
                </a:solidFill>
                <a:latin typeface="Calibri"/>
                <a:ea typeface="Calibri"/>
                <a:cs typeface="Calibri"/>
              </a:rPr>
              <a:t>to fund for increased retentions. Depending on the experience of each district type, rate increases will be:</a:t>
            </a:r>
          </a:p>
          <a:p>
            <a:pPr algn="just">
              <a:buClr>
                <a:srgbClr val="004B85"/>
              </a:buClr>
              <a:defRPr/>
            </a:pPr>
            <a:endParaRPr lang="en-US" sz="1600">
              <a:solidFill>
                <a:srgbClr val="004B85"/>
              </a:solidFill>
              <a:latin typeface="Calibri" panose="020F0502020204030204" pitchFamily="34" charset="0"/>
              <a:ea typeface="Calibri" panose="020F0502020204030204" pitchFamily="34" charset="0"/>
              <a:cs typeface="Calibri" panose="020F0502020204030204" pitchFamily="34" charset="0"/>
            </a:endParaRPr>
          </a:p>
          <a:p>
            <a:pPr algn="just">
              <a:buClr>
                <a:srgbClr val="004B85"/>
              </a:buClr>
              <a:defRPr/>
            </a:pPr>
            <a:endParaRPr lang="en-US" sz="1600">
              <a:solidFill>
                <a:srgbClr val="004B85"/>
              </a:solidFill>
              <a:latin typeface="Calibri" panose="020F0502020204030204" pitchFamily="34" charset="0"/>
              <a:ea typeface="Calibri" panose="020F0502020204030204" pitchFamily="34" charset="0"/>
              <a:cs typeface="Calibri" panose="020F0502020204030204" pitchFamily="34" charset="0"/>
            </a:endParaRPr>
          </a:p>
          <a:p>
            <a:pPr marL="171450" lvl="1" algn="just">
              <a:lnSpc>
                <a:spcPct val="100000"/>
              </a:lnSpc>
              <a:spcBef>
                <a:spcPts val="0"/>
              </a:spcBef>
              <a:buClr>
                <a:srgbClr val="004B85"/>
              </a:buClr>
              <a:defRPr/>
            </a:pPr>
            <a:r>
              <a:rPr lang="en-US" sz="1600">
                <a:solidFill>
                  <a:srgbClr val="004B85"/>
                </a:solidFill>
                <a:latin typeface="Calibri" panose="020F0502020204030204" pitchFamily="34" charset="0"/>
                <a:cs typeface="Calibri" panose="020F0502020204030204" pitchFamily="34" charset="0"/>
              </a:rPr>
              <a:t>Members who don’t participate or are not active in the </a:t>
            </a:r>
            <a:r>
              <a:rPr lang="en-US" sz="1600" err="1">
                <a:solidFill>
                  <a:srgbClr val="004B85"/>
                </a:solidFill>
                <a:latin typeface="Calibri" panose="020F0502020204030204" pitchFamily="34" charset="0"/>
                <a:cs typeface="Calibri" panose="020F0502020204030204" pitchFamily="34" charset="0"/>
              </a:rPr>
              <a:t>SambaSafety</a:t>
            </a:r>
            <a:r>
              <a:rPr lang="en-US" sz="1600">
                <a:solidFill>
                  <a:srgbClr val="004B85"/>
                </a:solidFill>
                <a:latin typeface="Calibri" panose="020F0502020204030204" pitchFamily="34" charset="0"/>
                <a:cs typeface="Calibri" panose="020F0502020204030204" pitchFamily="34" charset="0"/>
              </a:rPr>
              <a:t> driver monitoring program will receive a 5% surcharge on their Automobile Liability contribution. A member is active when they have logged into the system at least annually to review and update employee list and driver information.</a:t>
            </a:r>
            <a:endParaRPr lang="en-US" sz="1600">
              <a:solidFill>
                <a:srgbClr val="004B85"/>
              </a:solidFill>
              <a:latin typeface="Calibri" panose="020F0502020204030204" pitchFamily="34" charset="0"/>
              <a:ea typeface="Calibri" panose="020F0502020204030204" pitchFamily="34" charset="0"/>
              <a:cs typeface="Calibri" panose="020F0502020204030204" pitchFamily="34" charset="0"/>
            </a:endParaRPr>
          </a:p>
        </p:txBody>
      </p:sp>
      <p:sp>
        <p:nvSpPr>
          <p:cNvPr id="4" name="Subtitle 2">
            <a:extLst>
              <a:ext uri="{FF2B5EF4-FFF2-40B4-BE49-F238E27FC236}">
                <a16:creationId xmlns:a16="http://schemas.microsoft.com/office/drawing/2014/main" id="{7DAC2194-7C56-A79E-812C-0D4901F84C8A}"/>
              </a:ext>
            </a:extLst>
          </p:cNvPr>
          <p:cNvSpPr txBox="1">
            <a:spLocks/>
          </p:cNvSpPr>
          <p:nvPr/>
        </p:nvSpPr>
        <p:spPr>
          <a:xfrm>
            <a:off x="628650" y="968225"/>
            <a:ext cx="6632762" cy="285084"/>
          </a:xfrm>
          <a:prstGeom prst="rect">
            <a:avLst/>
          </a:prstGeom>
        </p:spPr>
        <p:txBody>
          <a:bodyPr vert="horz" lIns="68580" tIns="34290" rIns="68580" bIns="3429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fontAlgn="auto">
              <a:spcBef>
                <a:spcPts val="750"/>
              </a:spcBef>
              <a:spcAft>
                <a:spcPts val="0"/>
              </a:spcAft>
              <a:buNone/>
              <a:defRPr/>
            </a:pPr>
            <a:r>
              <a:rPr lang="en-US" sz="1350" i="1">
                <a:solidFill>
                  <a:srgbClr val="004B85"/>
                </a:solidFill>
                <a:latin typeface="Calibri"/>
                <a:ea typeface="Calibri"/>
                <a:cs typeface="Calibri"/>
              </a:rPr>
              <a:t>39</a:t>
            </a:r>
            <a:r>
              <a:rPr lang="en-US" sz="1350" i="1" baseline="30000">
                <a:solidFill>
                  <a:srgbClr val="004B85"/>
                </a:solidFill>
                <a:latin typeface="Calibri"/>
                <a:ea typeface="Calibri"/>
                <a:cs typeface="Calibri"/>
              </a:rPr>
              <a:t>th</a:t>
            </a:r>
            <a:r>
              <a:rPr lang="en-US" sz="1350" b="0" i="1">
                <a:solidFill>
                  <a:srgbClr val="004B85"/>
                </a:solidFill>
                <a:latin typeface="Calibri"/>
                <a:ea typeface="Calibri"/>
                <a:cs typeface="Calibri"/>
              </a:rPr>
              <a:t> Annual CSD Pool Membership Meeting</a:t>
            </a:r>
            <a:endParaRPr lang="en-US" sz="2100" b="0">
              <a:solidFill>
                <a:prstClr val="black"/>
              </a:solidFill>
              <a:latin typeface="Calibri"/>
              <a:ea typeface="Calibri"/>
              <a:cs typeface="Calibri"/>
            </a:endParaRPr>
          </a:p>
        </p:txBody>
      </p:sp>
      <p:sp>
        <p:nvSpPr>
          <p:cNvPr id="6" name="Rectangle 5">
            <a:extLst>
              <a:ext uri="{FF2B5EF4-FFF2-40B4-BE49-F238E27FC236}">
                <a16:creationId xmlns:a16="http://schemas.microsoft.com/office/drawing/2014/main" id="{5F0AC79C-DA03-4B41-1A76-17C76FC55823}"/>
              </a:ext>
            </a:extLst>
          </p:cNvPr>
          <p:cNvSpPr/>
          <p:nvPr/>
        </p:nvSpPr>
        <p:spPr>
          <a:xfrm>
            <a:off x="0" y="4395730"/>
            <a:ext cx="9144000" cy="747770"/>
          </a:xfrm>
          <a:prstGeom prst="rect">
            <a:avLst/>
          </a:prstGeom>
          <a:solidFill>
            <a:srgbClr val="004B85"/>
          </a:solidFill>
          <a:ln>
            <a:solidFill>
              <a:srgbClr val="004B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defRPr/>
            </a:pPr>
            <a:endParaRPr lang="en-US" sz="1350" b="0">
              <a:solidFill>
                <a:prstClr val="white"/>
              </a:solidFill>
              <a:latin typeface="Calibri" panose="020F0502020204030204"/>
            </a:endParaRPr>
          </a:p>
        </p:txBody>
      </p:sp>
      <p:pic>
        <p:nvPicPr>
          <p:cNvPr id="9" name="Picture 8">
            <a:extLst>
              <a:ext uri="{FF2B5EF4-FFF2-40B4-BE49-F238E27FC236}">
                <a16:creationId xmlns:a16="http://schemas.microsoft.com/office/drawing/2014/main" id="{414860D5-8C77-E434-3C44-81855A1F094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37834" y="4641491"/>
            <a:ext cx="2751526" cy="338639"/>
          </a:xfrm>
          <a:prstGeom prst="rect">
            <a:avLst/>
          </a:prstGeom>
        </p:spPr>
      </p:pic>
      <p:sp>
        <p:nvSpPr>
          <p:cNvPr id="10" name="TextBox 9">
            <a:extLst>
              <a:ext uri="{FF2B5EF4-FFF2-40B4-BE49-F238E27FC236}">
                <a16:creationId xmlns:a16="http://schemas.microsoft.com/office/drawing/2014/main" id="{842B5318-B96A-386B-9FFC-FC14C8FAB9CC}"/>
              </a:ext>
            </a:extLst>
          </p:cNvPr>
          <p:cNvSpPr txBox="1"/>
          <p:nvPr/>
        </p:nvSpPr>
        <p:spPr>
          <a:xfrm>
            <a:off x="154641" y="4573406"/>
            <a:ext cx="1726895" cy="415498"/>
          </a:xfrm>
          <a:prstGeom prst="rect">
            <a:avLst/>
          </a:prstGeom>
          <a:noFill/>
        </p:spPr>
        <p:txBody>
          <a:bodyPr wrap="square" rtlCol="0">
            <a:spAutoFit/>
          </a:bodyPr>
          <a:lstStyle/>
          <a:p>
            <a:pPr defTabSz="685800" eaLnBrk="1" fontAlgn="auto" hangingPunct="1">
              <a:spcBef>
                <a:spcPts val="0"/>
              </a:spcBef>
              <a:spcAft>
                <a:spcPts val="0"/>
              </a:spcAft>
              <a:defRPr/>
            </a:pPr>
            <a:r>
              <a:rPr lang="en-US" sz="2100" b="0">
                <a:solidFill>
                  <a:prstClr val="white"/>
                </a:solidFill>
                <a:latin typeface="Calibri Light" panose="020F0302020204030204"/>
              </a:rPr>
              <a:t>csdpool.org</a:t>
            </a:r>
          </a:p>
        </p:txBody>
      </p:sp>
      <p:graphicFrame>
        <p:nvGraphicFramePr>
          <p:cNvPr id="8" name="Table 7">
            <a:extLst>
              <a:ext uri="{FF2B5EF4-FFF2-40B4-BE49-F238E27FC236}">
                <a16:creationId xmlns:a16="http://schemas.microsoft.com/office/drawing/2014/main" id="{82D85B70-9446-C643-0E62-C73C7FE78AF8}"/>
              </a:ext>
            </a:extLst>
          </p:cNvPr>
          <p:cNvGraphicFramePr>
            <a:graphicFrameLocks noGrp="1"/>
          </p:cNvGraphicFramePr>
          <p:nvPr>
            <p:extLst>
              <p:ext uri="{D42A27DB-BD31-4B8C-83A1-F6EECF244321}">
                <p14:modId xmlns:p14="http://schemas.microsoft.com/office/powerpoint/2010/main" val="3087854861"/>
              </p:ext>
            </p:extLst>
          </p:nvPr>
        </p:nvGraphicFramePr>
        <p:xfrm>
          <a:off x="1143000" y="2535310"/>
          <a:ext cx="7015586" cy="518160"/>
        </p:xfrm>
        <a:graphic>
          <a:graphicData uri="http://schemas.openxmlformats.org/drawingml/2006/table">
            <a:tbl>
              <a:tblPr firstRow="1" bandRow="1">
                <a:tableStyleId>{5C22544A-7EE6-4342-B048-85BDC9FD1C3A}</a:tableStyleId>
              </a:tblPr>
              <a:tblGrid>
                <a:gridCol w="3547565">
                  <a:extLst>
                    <a:ext uri="{9D8B030D-6E8A-4147-A177-3AD203B41FA5}">
                      <a16:colId xmlns:a16="http://schemas.microsoft.com/office/drawing/2014/main" val="3575562948"/>
                    </a:ext>
                  </a:extLst>
                </a:gridCol>
                <a:gridCol w="3468021">
                  <a:extLst>
                    <a:ext uri="{9D8B030D-6E8A-4147-A177-3AD203B41FA5}">
                      <a16:colId xmlns:a16="http://schemas.microsoft.com/office/drawing/2014/main" val="1129306540"/>
                    </a:ext>
                  </a:extLst>
                </a:gridCol>
              </a:tblGrid>
              <a:tr h="228600">
                <a:tc>
                  <a:txBody>
                    <a:bodyPr/>
                    <a:lstStyle/>
                    <a:p>
                      <a:pPr marL="285750" indent="-285750">
                        <a:buFont typeface="Wingdings" panose="05000000000000000000" pitchFamily="2" charset="2"/>
                        <a:buChar char="Ø"/>
                      </a:pPr>
                      <a:r>
                        <a:rPr lang="en-US" sz="1100" b="1" kern="1200">
                          <a:solidFill>
                            <a:srgbClr val="004B85"/>
                          </a:solidFill>
                          <a:latin typeface="Calibri Light"/>
                          <a:ea typeface="Calibri Light"/>
                          <a:cs typeface="Calibri Light"/>
                        </a:rPr>
                        <a:t>General Liability, ranging from 3% to 5%</a:t>
                      </a:r>
                    </a:p>
                  </a:txBody>
                  <a:tcPr>
                    <a:noFill/>
                  </a:tcPr>
                </a:tc>
                <a:tc>
                  <a:txBody>
                    <a:bodyPr/>
                    <a:lstStyle/>
                    <a:p>
                      <a:pPr marL="285750" indent="-285750" algn="l" defTabSz="685800" rtl="0" eaLnBrk="1" latinLnBrk="0" hangingPunct="1">
                        <a:buFont typeface="Wingdings" panose="05000000000000000000" pitchFamily="2" charset="2"/>
                        <a:buChar char="Ø"/>
                      </a:pPr>
                      <a:r>
                        <a:rPr lang="en-US" sz="1100" b="1" kern="1200">
                          <a:solidFill>
                            <a:srgbClr val="004B85"/>
                          </a:solidFill>
                          <a:latin typeface="Calibri Light"/>
                          <a:ea typeface="Calibri Light"/>
                          <a:cs typeface="Calibri Light"/>
                        </a:rPr>
                        <a:t>Automobile Liability, Ranging from 3% to 6%</a:t>
                      </a:r>
                    </a:p>
                  </a:txBody>
                  <a:tcPr>
                    <a:noFill/>
                  </a:tcPr>
                </a:tc>
                <a:extLst>
                  <a:ext uri="{0D108BD9-81ED-4DB2-BD59-A6C34878D82A}">
                    <a16:rowId xmlns:a16="http://schemas.microsoft.com/office/drawing/2014/main" val="2321144400"/>
                  </a:ext>
                </a:extLst>
              </a:tr>
              <a:tr h="228600">
                <a:tc>
                  <a:txBody>
                    <a:bodyPr/>
                    <a:lstStyle/>
                    <a:p>
                      <a:pPr marL="285750" indent="-285750">
                        <a:buFont typeface="Wingdings" panose="05000000000000000000" pitchFamily="2" charset="2"/>
                        <a:buChar char="Ø"/>
                      </a:pPr>
                      <a:r>
                        <a:rPr lang="en-US" sz="1100" b="1" kern="1200">
                          <a:solidFill>
                            <a:srgbClr val="004B85"/>
                          </a:solidFill>
                          <a:latin typeface="Calibri Light"/>
                          <a:ea typeface="Calibri Light"/>
                          <a:cs typeface="Calibri Light"/>
                        </a:rPr>
                        <a:t>Public Officials Liability, ranging from 3% to 6%</a:t>
                      </a:r>
                    </a:p>
                  </a:txBody>
                  <a:tcPr>
                    <a:noFill/>
                  </a:tcPr>
                </a:tc>
                <a:tc>
                  <a:txBody>
                    <a:bodyPr/>
                    <a:lstStyle/>
                    <a:p>
                      <a:pPr marL="285750" indent="-285750" algn="l" defTabSz="685800" rtl="0" eaLnBrk="1" latinLnBrk="0" hangingPunct="1">
                        <a:buFont typeface="Wingdings" panose="05000000000000000000" pitchFamily="2" charset="2"/>
                        <a:buChar char="Ø"/>
                      </a:pPr>
                      <a:r>
                        <a:rPr lang="en-US" sz="1100" b="1" kern="1200">
                          <a:solidFill>
                            <a:srgbClr val="004B85"/>
                          </a:solidFill>
                          <a:latin typeface="Calibri Light"/>
                          <a:ea typeface="Calibri Light"/>
                          <a:cs typeface="Calibri Light"/>
                        </a:rPr>
                        <a:t>No Fault Water/Sewer, Ranging from 0% to 5%</a:t>
                      </a:r>
                    </a:p>
                  </a:txBody>
                  <a:tcPr>
                    <a:noFill/>
                  </a:tcPr>
                </a:tc>
                <a:extLst>
                  <a:ext uri="{0D108BD9-81ED-4DB2-BD59-A6C34878D82A}">
                    <a16:rowId xmlns:a16="http://schemas.microsoft.com/office/drawing/2014/main" val="3326683710"/>
                  </a:ext>
                </a:extLst>
              </a:tr>
            </a:tbl>
          </a:graphicData>
        </a:graphic>
      </p:graphicFrame>
    </p:spTree>
    <p:extLst>
      <p:ext uri="{BB962C8B-B14F-4D97-AF65-F5344CB8AC3E}">
        <p14:creationId xmlns:p14="http://schemas.microsoft.com/office/powerpoint/2010/main" val="2413405972"/>
      </p:ext>
    </p:extLst>
  </p:cSld>
  <p:clrMapOvr>
    <a:masterClrMapping/>
  </p:clrMapOvr>
  <p:extLst>
    <p:ext uri="{6950BFC3-D8DA-4A85-94F7-54DA5524770B}">
      <p188:commentRel xmlns:p188="http://schemas.microsoft.com/office/powerpoint/2018/8/main" r:id="rId3"/>
    </p:ext>
  </p:extLs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4D6840-59B5-A2C6-B052-8D3CDA3F88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E4841A-04D7-4976-6F3B-0CE3B0656FAB}"/>
              </a:ext>
            </a:extLst>
          </p:cNvPr>
          <p:cNvSpPr>
            <a:spLocks noGrp="1"/>
          </p:cNvSpPr>
          <p:nvPr>
            <p:ph type="title"/>
          </p:nvPr>
        </p:nvSpPr>
        <p:spPr/>
        <p:txBody>
          <a:bodyPr/>
          <a:lstStyle/>
          <a:p>
            <a:r>
              <a:rPr lang="en-US">
                <a:solidFill>
                  <a:srgbClr val="004B85"/>
                </a:solidFill>
                <a:latin typeface="Tw Cen MT Condensed Extra Bold" panose="020B0803020202020204" pitchFamily="34" charset="0"/>
              </a:rPr>
              <a:t>Liability Renewal (Cont.)</a:t>
            </a:r>
          </a:p>
        </p:txBody>
      </p:sp>
      <p:sp>
        <p:nvSpPr>
          <p:cNvPr id="3" name="Content Placeholder 2">
            <a:extLst>
              <a:ext uri="{FF2B5EF4-FFF2-40B4-BE49-F238E27FC236}">
                <a16:creationId xmlns:a16="http://schemas.microsoft.com/office/drawing/2014/main" id="{9D54A532-FAF6-17C6-9C71-DA803F2A9D9D}"/>
              </a:ext>
            </a:extLst>
          </p:cNvPr>
          <p:cNvSpPr>
            <a:spLocks noGrp="1"/>
          </p:cNvSpPr>
          <p:nvPr>
            <p:ph idx="1"/>
          </p:nvPr>
        </p:nvSpPr>
        <p:spPr>
          <a:xfrm>
            <a:off x="521969" y="1276672"/>
            <a:ext cx="7886700" cy="3385599"/>
          </a:xfrm>
        </p:spPr>
        <p:txBody>
          <a:bodyPr vert="horz" lIns="91440" tIns="45720" rIns="91440" bIns="45720" rtlCol="0" anchor="t">
            <a:noAutofit/>
          </a:bodyPr>
          <a:lstStyle/>
          <a:p>
            <a:pPr marL="171450" lvl="1" algn="just">
              <a:spcBef>
                <a:spcPts val="750"/>
              </a:spcBef>
              <a:buClr>
                <a:srgbClr val="004B85"/>
              </a:buClr>
              <a:defRPr/>
            </a:pPr>
            <a:r>
              <a:rPr lang="en-US">
                <a:solidFill>
                  <a:srgbClr val="004B85"/>
                </a:solidFill>
                <a:latin typeface="Calibri"/>
                <a:ea typeface="Calibri"/>
                <a:cs typeface="Calibri"/>
              </a:rPr>
              <a:t>The rate for Volunteer Accident coverage will not change this year, however, the minimum contribution for this coverage line will increase from $50 to $60. </a:t>
            </a:r>
            <a:endParaRPr lang="en-US">
              <a:solidFill>
                <a:srgbClr val="000000"/>
              </a:solidFill>
              <a:latin typeface="Calibri"/>
              <a:ea typeface="Calibri"/>
              <a:cs typeface="Calibri"/>
            </a:endParaRPr>
          </a:p>
          <a:p>
            <a:pPr marL="171450" lvl="1" algn="just">
              <a:spcBef>
                <a:spcPts val="750"/>
              </a:spcBef>
              <a:buClr>
                <a:srgbClr val="004B85"/>
              </a:buClr>
              <a:defRPr/>
            </a:pPr>
            <a:r>
              <a:rPr lang="en-US">
                <a:solidFill>
                  <a:srgbClr val="004B85"/>
                </a:solidFill>
                <a:latin typeface="Calibri"/>
                <a:ea typeface="Calibri"/>
                <a:cs typeface="Calibri"/>
              </a:rPr>
              <a:t>Additional rate adjustments or increased deductibles are possible for some individual members based on their own experience rating (losses compared to contributions).</a:t>
            </a:r>
            <a:endParaRPr lang="en-US">
              <a:latin typeface="Calibri"/>
              <a:ea typeface="Calibri"/>
              <a:cs typeface="Calibri"/>
            </a:endParaRPr>
          </a:p>
          <a:p>
            <a:pPr algn="just">
              <a:buClr>
                <a:srgbClr val="004B85"/>
              </a:buClr>
              <a:defRPr/>
            </a:pPr>
            <a:r>
              <a:rPr lang="en-US" sz="1800">
                <a:solidFill>
                  <a:srgbClr val="004B85"/>
                </a:solidFill>
                <a:latin typeface="Calibri"/>
                <a:ea typeface="Calibri"/>
                <a:cs typeface="Calibri"/>
              </a:rPr>
              <a:t>Coverage Form Changes:</a:t>
            </a:r>
            <a:endParaRPr lang="en-US" sz="1800">
              <a:solidFill>
                <a:srgbClr val="000000"/>
              </a:solidFill>
              <a:latin typeface="Calibri"/>
              <a:ea typeface="Calibri"/>
              <a:cs typeface="Calibri"/>
            </a:endParaRPr>
          </a:p>
          <a:p>
            <a:pPr lvl="1" algn="just">
              <a:defRPr/>
            </a:pPr>
            <a:r>
              <a:rPr lang="en-US" sz="1600">
                <a:solidFill>
                  <a:srgbClr val="004B85"/>
                </a:solidFill>
                <a:latin typeface="Calibri"/>
                <a:ea typeface="Calibri"/>
                <a:cs typeface="Calibri"/>
              </a:rPr>
              <a:t>The Public Entity Liability Coverage document will be updated to add an exclusion for bodily injury, personal injury, property damage, advertising injury damages arising out of Generative Artificial Intelligence.</a:t>
            </a:r>
          </a:p>
          <a:p>
            <a:pPr marL="171450" lvl="1" algn="just">
              <a:defRPr/>
            </a:pPr>
            <a:r>
              <a:rPr lang="en-US">
                <a:solidFill>
                  <a:srgbClr val="004B85"/>
                </a:solidFill>
                <a:latin typeface="Calibri"/>
                <a:ea typeface="Calibri"/>
                <a:cs typeface="Calibri"/>
              </a:rPr>
              <a:t>Questions? </a:t>
            </a:r>
            <a:endParaRPr lang="en-US">
              <a:latin typeface="Calibri"/>
              <a:ea typeface="Calibri"/>
              <a:cs typeface="Calibri"/>
            </a:endParaRPr>
          </a:p>
        </p:txBody>
      </p:sp>
      <p:sp>
        <p:nvSpPr>
          <p:cNvPr id="4" name="Subtitle 2">
            <a:extLst>
              <a:ext uri="{FF2B5EF4-FFF2-40B4-BE49-F238E27FC236}">
                <a16:creationId xmlns:a16="http://schemas.microsoft.com/office/drawing/2014/main" id="{B5A83ADF-943B-9E83-350B-C9D14774DD7B}"/>
              </a:ext>
            </a:extLst>
          </p:cNvPr>
          <p:cNvSpPr txBox="1">
            <a:spLocks/>
          </p:cNvSpPr>
          <p:nvPr/>
        </p:nvSpPr>
        <p:spPr>
          <a:xfrm>
            <a:off x="628650" y="968225"/>
            <a:ext cx="6632762" cy="285084"/>
          </a:xfrm>
          <a:prstGeom prst="rect">
            <a:avLst/>
          </a:prstGeom>
        </p:spPr>
        <p:txBody>
          <a:bodyPr vert="horz" lIns="68580" tIns="34290" rIns="68580" bIns="3429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fontAlgn="auto">
              <a:spcBef>
                <a:spcPts val="750"/>
              </a:spcBef>
              <a:spcAft>
                <a:spcPts val="0"/>
              </a:spcAft>
              <a:buNone/>
              <a:defRPr/>
            </a:pPr>
            <a:r>
              <a:rPr lang="en-US" sz="1350" i="1">
                <a:solidFill>
                  <a:srgbClr val="004B85"/>
                </a:solidFill>
                <a:latin typeface="Calibri"/>
                <a:ea typeface="Calibri"/>
                <a:cs typeface="Calibri"/>
              </a:rPr>
              <a:t>39</a:t>
            </a:r>
            <a:r>
              <a:rPr lang="en-US" sz="1350" i="1" baseline="30000">
                <a:solidFill>
                  <a:srgbClr val="004B85"/>
                </a:solidFill>
                <a:latin typeface="Calibri"/>
                <a:ea typeface="Calibri"/>
                <a:cs typeface="Calibri"/>
              </a:rPr>
              <a:t>th</a:t>
            </a:r>
            <a:r>
              <a:rPr lang="en-US" sz="1350" b="0" i="1">
                <a:solidFill>
                  <a:srgbClr val="004B85"/>
                </a:solidFill>
                <a:latin typeface="Calibri"/>
                <a:ea typeface="Calibri"/>
                <a:cs typeface="Calibri"/>
              </a:rPr>
              <a:t> Annual CSD Pool Membership Meeting</a:t>
            </a:r>
            <a:endParaRPr lang="en-US" sz="2100" b="0">
              <a:solidFill>
                <a:prstClr val="black"/>
              </a:solidFill>
              <a:latin typeface="Calibri"/>
              <a:ea typeface="Calibri"/>
              <a:cs typeface="Calibri"/>
            </a:endParaRPr>
          </a:p>
        </p:txBody>
      </p:sp>
      <p:sp>
        <p:nvSpPr>
          <p:cNvPr id="6" name="Rectangle 5">
            <a:extLst>
              <a:ext uri="{FF2B5EF4-FFF2-40B4-BE49-F238E27FC236}">
                <a16:creationId xmlns:a16="http://schemas.microsoft.com/office/drawing/2014/main" id="{1812EEFB-F195-ECF9-556F-851D58695C78}"/>
              </a:ext>
            </a:extLst>
          </p:cNvPr>
          <p:cNvSpPr/>
          <p:nvPr/>
        </p:nvSpPr>
        <p:spPr>
          <a:xfrm>
            <a:off x="0" y="4395730"/>
            <a:ext cx="9144000" cy="747770"/>
          </a:xfrm>
          <a:prstGeom prst="rect">
            <a:avLst/>
          </a:prstGeom>
          <a:solidFill>
            <a:srgbClr val="004B85"/>
          </a:solidFill>
          <a:ln>
            <a:solidFill>
              <a:srgbClr val="004B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defRPr/>
            </a:pPr>
            <a:endParaRPr lang="en-US" sz="1350" b="0">
              <a:solidFill>
                <a:prstClr val="white"/>
              </a:solidFill>
              <a:latin typeface="Calibri" panose="020F0502020204030204"/>
            </a:endParaRPr>
          </a:p>
        </p:txBody>
      </p:sp>
      <p:pic>
        <p:nvPicPr>
          <p:cNvPr id="9" name="Picture 8">
            <a:extLst>
              <a:ext uri="{FF2B5EF4-FFF2-40B4-BE49-F238E27FC236}">
                <a16:creationId xmlns:a16="http://schemas.microsoft.com/office/drawing/2014/main" id="{722DF6E9-B595-30FF-CC29-87653B16791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7834" y="4641491"/>
            <a:ext cx="2751526" cy="338639"/>
          </a:xfrm>
          <a:prstGeom prst="rect">
            <a:avLst/>
          </a:prstGeom>
        </p:spPr>
      </p:pic>
      <p:sp>
        <p:nvSpPr>
          <p:cNvPr id="10" name="TextBox 9">
            <a:extLst>
              <a:ext uri="{FF2B5EF4-FFF2-40B4-BE49-F238E27FC236}">
                <a16:creationId xmlns:a16="http://schemas.microsoft.com/office/drawing/2014/main" id="{C3A81839-D7BC-122F-287D-C30995AE1060}"/>
              </a:ext>
            </a:extLst>
          </p:cNvPr>
          <p:cNvSpPr txBox="1"/>
          <p:nvPr/>
        </p:nvSpPr>
        <p:spPr>
          <a:xfrm>
            <a:off x="154641" y="4573406"/>
            <a:ext cx="1726895" cy="415498"/>
          </a:xfrm>
          <a:prstGeom prst="rect">
            <a:avLst/>
          </a:prstGeom>
          <a:noFill/>
        </p:spPr>
        <p:txBody>
          <a:bodyPr wrap="square" rtlCol="0">
            <a:spAutoFit/>
          </a:bodyPr>
          <a:lstStyle/>
          <a:p>
            <a:pPr defTabSz="685800" eaLnBrk="1" fontAlgn="auto" hangingPunct="1">
              <a:spcBef>
                <a:spcPts val="0"/>
              </a:spcBef>
              <a:spcAft>
                <a:spcPts val="0"/>
              </a:spcAft>
              <a:defRPr/>
            </a:pPr>
            <a:r>
              <a:rPr lang="en-US" sz="2100" b="0">
                <a:solidFill>
                  <a:prstClr val="white"/>
                </a:solidFill>
                <a:latin typeface="Calibri Light" panose="020F0302020204030204"/>
              </a:rPr>
              <a:t>csdpool.org</a:t>
            </a:r>
          </a:p>
        </p:txBody>
      </p:sp>
    </p:spTree>
    <p:extLst>
      <p:ext uri="{BB962C8B-B14F-4D97-AF65-F5344CB8AC3E}">
        <p14:creationId xmlns:p14="http://schemas.microsoft.com/office/powerpoint/2010/main" val="269299071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E3993D-DE8C-8816-7DD5-0919730178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90E998-4171-A9F9-CD15-C29F7A379965}"/>
              </a:ext>
            </a:extLst>
          </p:cNvPr>
          <p:cNvSpPr>
            <a:spLocks noGrp="1"/>
          </p:cNvSpPr>
          <p:nvPr>
            <p:ph type="title"/>
          </p:nvPr>
        </p:nvSpPr>
        <p:spPr/>
        <p:txBody>
          <a:bodyPr/>
          <a:lstStyle/>
          <a:p>
            <a:r>
              <a:rPr lang="en-US">
                <a:solidFill>
                  <a:srgbClr val="004B85"/>
                </a:solidFill>
                <a:latin typeface="Tw Cen MT Condensed Extra Bold"/>
              </a:rPr>
              <a:t>Workers' Compensation Renewal</a:t>
            </a:r>
            <a:endParaRPr lang="en-US"/>
          </a:p>
        </p:txBody>
      </p:sp>
      <p:sp>
        <p:nvSpPr>
          <p:cNvPr id="4" name="Subtitle 2">
            <a:extLst>
              <a:ext uri="{FF2B5EF4-FFF2-40B4-BE49-F238E27FC236}">
                <a16:creationId xmlns:a16="http://schemas.microsoft.com/office/drawing/2014/main" id="{4B39B6FE-23A7-CF32-D546-5767524DE7DF}"/>
              </a:ext>
            </a:extLst>
          </p:cNvPr>
          <p:cNvSpPr txBox="1">
            <a:spLocks/>
          </p:cNvSpPr>
          <p:nvPr/>
        </p:nvSpPr>
        <p:spPr>
          <a:xfrm>
            <a:off x="628650" y="968225"/>
            <a:ext cx="6632762" cy="285084"/>
          </a:xfrm>
          <a:prstGeom prst="rect">
            <a:avLst/>
          </a:prstGeom>
        </p:spPr>
        <p:txBody>
          <a:bodyPr vert="horz" lIns="68580" tIns="34290" rIns="68580" bIns="3429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fontAlgn="auto">
              <a:spcBef>
                <a:spcPts val="750"/>
              </a:spcBef>
              <a:spcAft>
                <a:spcPts val="0"/>
              </a:spcAft>
              <a:buNone/>
              <a:defRPr/>
            </a:pPr>
            <a:r>
              <a:rPr lang="en-US" sz="1350" i="1">
                <a:solidFill>
                  <a:srgbClr val="004B85"/>
                </a:solidFill>
                <a:latin typeface="Calibri"/>
                <a:ea typeface="Calibri"/>
                <a:cs typeface="Calibri"/>
              </a:rPr>
              <a:t>39</a:t>
            </a:r>
            <a:r>
              <a:rPr lang="en-US" sz="1350" i="1" baseline="30000">
                <a:solidFill>
                  <a:srgbClr val="004B85"/>
                </a:solidFill>
                <a:latin typeface="Calibri"/>
                <a:ea typeface="Calibri"/>
                <a:cs typeface="Calibri"/>
              </a:rPr>
              <a:t>th</a:t>
            </a:r>
            <a:r>
              <a:rPr lang="en-US" sz="1350" b="0" i="1">
                <a:solidFill>
                  <a:srgbClr val="004B85"/>
                </a:solidFill>
                <a:latin typeface="Calibri"/>
                <a:ea typeface="Calibri"/>
                <a:cs typeface="Calibri"/>
              </a:rPr>
              <a:t> Annual CSD Pool Membership Meeting</a:t>
            </a:r>
            <a:endParaRPr lang="en-US" sz="2100" b="0">
              <a:solidFill>
                <a:prstClr val="black"/>
              </a:solidFill>
              <a:latin typeface="Calibri"/>
              <a:ea typeface="Calibri"/>
              <a:cs typeface="Calibri"/>
            </a:endParaRPr>
          </a:p>
        </p:txBody>
      </p:sp>
      <p:sp>
        <p:nvSpPr>
          <p:cNvPr id="6" name="Rectangle 5">
            <a:extLst>
              <a:ext uri="{FF2B5EF4-FFF2-40B4-BE49-F238E27FC236}">
                <a16:creationId xmlns:a16="http://schemas.microsoft.com/office/drawing/2014/main" id="{49CF921A-B99D-1F63-3815-4F3305939959}"/>
              </a:ext>
            </a:extLst>
          </p:cNvPr>
          <p:cNvSpPr/>
          <p:nvPr/>
        </p:nvSpPr>
        <p:spPr>
          <a:xfrm>
            <a:off x="0" y="4395730"/>
            <a:ext cx="9144000" cy="747770"/>
          </a:xfrm>
          <a:prstGeom prst="rect">
            <a:avLst/>
          </a:prstGeom>
          <a:solidFill>
            <a:srgbClr val="004B85"/>
          </a:solidFill>
          <a:ln>
            <a:solidFill>
              <a:srgbClr val="004B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defRPr/>
            </a:pPr>
            <a:endParaRPr lang="en-US" sz="1350" b="0">
              <a:solidFill>
                <a:prstClr val="white"/>
              </a:solidFill>
              <a:latin typeface="Calibri" panose="020F0502020204030204"/>
            </a:endParaRPr>
          </a:p>
        </p:txBody>
      </p:sp>
      <p:pic>
        <p:nvPicPr>
          <p:cNvPr id="9" name="Picture 8">
            <a:extLst>
              <a:ext uri="{FF2B5EF4-FFF2-40B4-BE49-F238E27FC236}">
                <a16:creationId xmlns:a16="http://schemas.microsoft.com/office/drawing/2014/main" id="{3D9417BB-E1B8-3C9C-C360-3D56E4BDD6B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7834" y="4641491"/>
            <a:ext cx="2751526" cy="338639"/>
          </a:xfrm>
          <a:prstGeom prst="rect">
            <a:avLst/>
          </a:prstGeom>
        </p:spPr>
      </p:pic>
      <p:sp>
        <p:nvSpPr>
          <p:cNvPr id="10" name="TextBox 9">
            <a:extLst>
              <a:ext uri="{FF2B5EF4-FFF2-40B4-BE49-F238E27FC236}">
                <a16:creationId xmlns:a16="http://schemas.microsoft.com/office/drawing/2014/main" id="{89E6868E-702E-DF91-E8FB-CE236C7CB7BB}"/>
              </a:ext>
            </a:extLst>
          </p:cNvPr>
          <p:cNvSpPr txBox="1"/>
          <p:nvPr/>
        </p:nvSpPr>
        <p:spPr>
          <a:xfrm>
            <a:off x="154641" y="4573406"/>
            <a:ext cx="1726895" cy="415498"/>
          </a:xfrm>
          <a:prstGeom prst="rect">
            <a:avLst/>
          </a:prstGeom>
          <a:noFill/>
        </p:spPr>
        <p:txBody>
          <a:bodyPr wrap="square" rtlCol="0">
            <a:spAutoFit/>
          </a:bodyPr>
          <a:lstStyle/>
          <a:p>
            <a:pPr defTabSz="685800" eaLnBrk="1" fontAlgn="auto" hangingPunct="1">
              <a:spcBef>
                <a:spcPts val="0"/>
              </a:spcBef>
              <a:spcAft>
                <a:spcPts val="0"/>
              </a:spcAft>
              <a:defRPr/>
            </a:pPr>
            <a:r>
              <a:rPr lang="en-US" sz="2100" b="0">
                <a:solidFill>
                  <a:prstClr val="white"/>
                </a:solidFill>
                <a:latin typeface="Calibri Light" panose="020F0302020204030204"/>
              </a:rPr>
              <a:t>csdpool.org</a:t>
            </a:r>
          </a:p>
        </p:txBody>
      </p:sp>
      <p:sp>
        <p:nvSpPr>
          <p:cNvPr id="7" name="Content Placeholder 2">
            <a:extLst>
              <a:ext uri="{FF2B5EF4-FFF2-40B4-BE49-F238E27FC236}">
                <a16:creationId xmlns:a16="http://schemas.microsoft.com/office/drawing/2014/main" id="{47C90C4D-522B-307A-6954-A61B680D06D3}"/>
              </a:ext>
            </a:extLst>
          </p:cNvPr>
          <p:cNvSpPr txBox="1">
            <a:spLocks/>
          </p:cNvSpPr>
          <p:nvPr/>
        </p:nvSpPr>
        <p:spPr>
          <a:xfrm>
            <a:off x="628647" y="1268301"/>
            <a:ext cx="7735644" cy="3301578"/>
          </a:xfrm>
          <a:prstGeom prst="rect">
            <a:avLst/>
          </a:prstGeom>
        </p:spPr>
        <p:txBody>
          <a:bodyPr vert="horz" lIns="91440" tIns="45720" rIns="91440" bIns="45720" rtlCol="0" anchor="t">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None/>
              <a:defRPr/>
            </a:pPr>
            <a:r>
              <a:rPr lang="en-US" sz="1800" b="1" dirty="0">
                <a:solidFill>
                  <a:srgbClr val="004B85"/>
                </a:solidFill>
                <a:latin typeface="Calibri"/>
                <a:ea typeface="Calibri"/>
                <a:cs typeface="Calibri"/>
              </a:rPr>
              <a:t>Renewal Process and Updates</a:t>
            </a:r>
            <a:endParaRPr lang="en-US" b="1" dirty="0"/>
          </a:p>
          <a:p>
            <a:pPr algn="just">
              <a:spcBef>
                <a:spcPts val="400"/>
              </a:spcBef>
              <a:buClr>
                <a:srgbClr val="004B85"/>
              </a:buClr>
              <a:defRPr/>
            </a:pPr>
            <a:r>
              <a:rPr lang="en-US" sz="1700" dirty="0">
                <a:solidFill>
                  <a:srgbClr val="004B85"/>
                </a:solidFill>
                <a:latin typeface="Calibri"/>
                <a:ea typeface="Calibri"/>
                <a:cs typeface="Calibri"/>
              </a:rPr>
              <a:t>Board Member Only (BMO) Districts</a:t>
            </a:r>
            <a:endParaRPr lang="en-US" sz="1700" dirty="0"/>
          </a:p>
          <a:p>
            <a:pPr lvl="1" algn="just">
              <a:buClr>
                <a:srgbClr val="004B85"/>
              </a:buClr>
              <a:defRPr/>
            </a:pPr>
            <a:r>
              <a:rPr lang="en-US" sz="1500" dirty="0">
                <a:solidFill>
                  <a:srgbClr val="004B85"/>
                </a:solidFill>
                <a:latin typeface="Calibri"/>
                <a:ea typeface="Calibri"/>
                <a:cs typeface="Calibri"/>
              </a:rPr>
              <a:t>No contribution increase: BMOs remain at $450, less applicable discount for 2027.</a:t>
            </a:r>
          </a:p>
          <a:p>
            <a:pPr lvl="1" algn="just">
              <a:buClr>
                <a:srgbClr val="004B85"/>
              </a:buClr>
              <a:defRPr/>
            </a:pPr>
            <a:r>
              <a:rPr lang="en-US" sz="1500">
                <a:solidFill>
                  <a:srgbClr val="004B85"/>
                </a:solidFill>
                <a:latin typeface="Calibri"/>
                <a:ea typeface="Calibri"/>
                <a:cs typeface="Calibri"/>
              </a:rPr>
              <a:t>Board Members (BM) need to continue to report all duties being performed in addition to any other </a:t>
            </a:r>
            <a:r>
              <a:rPr lang="en-US" sz="1500" dirty="0">
                <a:solidFill>
                  <a:srgbClr val="004B85"/>
                </a:solidFill>
                <a:latin typeface="Calibri"/>
                <a:ea typeface="Calibri"/>
                <a:cs typeface="Calibri"/>
              </a:rPr>
              <a:t>BM Administrative duties.</a:t>
            </a:r>
          </a:p>
          <a:p>
            <a:pPr lvl="1" algn="just">
              <a:buClr>
                <a:srgbClr val="004B85"/>
              </a:buClr>
              <a:defRPr/>
            </a:pPr>
            <a:r>
              <a:rPr lang="en-US" sz="1500">
                <a:solidFill>
                  <a:srgbClr val="004B85"/>
                </a:solidFill>
                <a:latin typeface="Calibri"/>
                <a:ea typeface="Calibri"/>
                <a:cs typeface="Calibri"/>
              </a:rPr>
              <a:t>Please always obtain Certificates of Insurance and Independent Contractor Status Forms from all </a:t>
            </a:r>
            <a:r>
              <a:rPr lang="en-US" sz="1500" dirty="0">
                <a:solidFill>
                  <a:srgbClr val="004B85"/>
                </a:solidFill>
                <a:latin typeface="Calibri"/>
                <a:ea typeface="Calibri"/>
                <a:cs typeface="Calibri"/>
              </a:rPr>
              <a:t>contractors.</a:t>
            </a:r>
          </a:p>
          <a:p>
            <a:pPr lvl="1" algn="just">
              <a:buClr>
                <a:srgbClr val="004B85"/>
              </a:buClr>
              <a:defRPr/>
            </a:pPr>
            <a:r>
              <a:rPr lang="en-US" sz="1500" dirty="0">
                <a:solidFill>
                  <a:srgbClr val="004B85"/>
                </a:solidFill>
                <a:latin typeface="Calibri"/>
                <a:ea typeface="Calibri"/>
                <a:cs typeface="Calibri"/>
              </a:rPr>
              <a:t>BMO renewal packets were emailed to members or brokers in early-August. Changes must be received by October 16. Payments due January 1. Intent-to-Cancel Notices issued by the end of January for non-payment, as applicable.</a:t>
            </a:r>
          </a:p>
          <a:p>
            <a:pPr lvl="1" algn="just">
              <a:buClr>
                <a:srgbClr val="004B85"/>
              </a:buClr>
              <a:defRPr/>
            </a:pPr>
            <a:r>
              <a:rPr lang="en-US" sz="1500" dirty="0">
                <a:solidFill>
                  <a:srgbClr val="004B85"/>
                </a:solidFill>
                <a:latin typeface="Calibri"/>
                <a:ea typeface="Calibri"/>
                <a:cs typeface="Calibri"/>
              </a:rPr>
              <a:t>A payment reminder was put in the mail this week, emails reminder will continue being sent out.</a:t>
            </a:r>
          </a:p>
          <a:p>
            <a:pPr lvl="1">
              <a:buClr>
                <a:srgbClr val="004B85"/>
              </a:buClr>
              <a:defRPr/>
            </a:pPr>
            <a:endParaRPr lang="en-US" sz="1600" dirty="0">
              <a:solidFill>
                <a:srgbClr val="004B85"/>
              </a:solidFill>
              <a:latin typeface="Calibri"/>
              <a:ea typeface="Calibri"/>
              <a:cs typeface="Calibri"/>
            </a:endParaRPr>
          </a:p>
        </p:txBody>
      </p:sp>
    </p:spTree>
    <p:extLst>
      <p:ext uri="{BB962C8B-B14F-4D97-AF65-F5344CB8AC3E}">
        <p14:creationId xmlns:p14="http://schemas.microsoft.com/office/powerpoint/2010/main" val="250736726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1475C-A99A-5852-7A99-53F028F9D3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FE5F49-12C4-1DB7-4821-DF9D052E223F}"/>
              </a:ext>
            </a:extLst>
          </p:cNvPr>
          <p:cNvSpPr>
            <a:spLocks noGrp="1"/>
          </p:cNvSpPr>
          <p:nvPr>
            <p:ph type="title"/>
          </p:nvPr>
        </p:nvSpPr>
        <p:spPr/>
        <p:txBody>
          <a:bodyPr/>
          <a:lstStyle/>
          <a:p>
            <a:r>
              <a:rPr lang="en-US">
                <a:solidFill>
                  <a:srgbClr val="004B85"/>
                </a:solidFill>
                <a:latin typeface="Tw Cen MT Condensed Extra Bold"/>
              </a:rPr>
              <a:t>Workers' Compensation Renewal (</a:t>
            </a:r>
            <a:r>
              <a:rPr lang="en-US" err="1">
                <a:solidFill>
                  <a:srgbClr val="004B85"/>
                </a:solidFill>
                <a:latin typeface="Tw Cen MT Condensed Extra Bold"/>
              </a:rPr>
              <a:t>Cont</a:t>
            </a:r>
            <a:r>
              <a:rPr lang="en-US">
                <a:solidFill>
                  <a:srgbClr val="004B85"/>
                </a:solidFill>
                <a:latin typeface="Tw Cen MT Condensed Extra Bold"/>
              </a:rPr>
              <a:t>.)</a:t>
            </a:r>
            <a:endParaRPr lang="en-US"/>
          </a:p>
        </p:txBody>
      </p:sp>
      <p:sp>
        <p:nvSpPr>
          <p:cNvPr id="4" name="Subtitle 2">
            <a:extLst>
              <a:ext uri="{FF2B5EF4-FFF2-40B4-BE49-F238E27FC236}">
                <a16:creationId xmlns:a16="http://schemas.microsoft.com/office/drawing/2014/main" id="{7FDB76B0-42F9-B2CA-8FBA-502AAD94D553}"/>
              </a:ext>
            </a:extLst>
          </p:cNvPr>
          <p:cNvSpPr txBox="1">
            <a:spLocks/>
          </p:cNvSpPr>
          <p:nvPr/>
        </p:nvSpPr>
        <p:spPr>
          <a:xfrm>
            <a:off x="628650" y="968225"/>
            <a:ext cx="6632762" cy="285084"/>
          </a:xfrm>
          <a:prstGeom prst="rect">
            <a:avLst/>
          </a:prstGeom>
        </p:spPr>
        <p:txBody>
          <a:bodyPr vert="horz" lIns="68580" tIns="34290" rIns="68580" bIns="3429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fontAlgn="auto">
              <a:spcBef>
                <a:spcPts val="750"/>
              </a:spcBef>
              <a:spcAft>
                <a:spcPts val="0"/>
              </a:spcAft>
              <a:buNone/>
              <a:defRPr/>
            </a:pPr>
            <a:r>
              <a:rPr lang="en-US" sz="1350" i="1">
                <a:solidFill>
                  <a:srgbClr val="004B85"/>
                </a:solidFill>
                <a:latin typeface="Calibri"/>
                <a:ea typeface="Calibri"/>
                <a:cs typeface="Calibri"/>
              </a:rPr>
              <a:t>39</a:t>
            </a:r>
            <a:r>
              <a:rPr lang="en-US" sz="1350" i="1" baseline="30000">
                <a:solidFill>
                  <a:srgbClr val="004B85"/>
                </a:solidFill>
                <a:latin typeface="Calibri"/>
                <a:ea typeface="Calibri"/>
                <a:cs typeface="Calibri"/>
              </a:rPr>
              <a:t>th</a:t>
            </a:r>
            <a:r>
              <a:rPr lang="en-US" sz="1350" b="0" i="1">
                <a:solidFill>
                  <a:srgbClr val="004B85"/>
                </a:solidFill>
                <a:latin typeface="Calibri"/>
                <a:ea typeface="Calibri"/>
                <a:cs typeface="Calibri"/>
              </a:rPr>
              <a:t> Annual CSD Pool Membership Meeting</a:t>
            </a:r>
            <a:endParaRPr lang="en-US" sz="2100" b="0">
              <a:solidFill>
                <a:prstClr val="black"/>
              </a:solidFill>
              <a:latin typeface="Calibri"/>
              <a:ea typeface="Calibri"/>
              <a:cs typeface="Calibri"/>
            </a:endParaRPr>
          </a:p>
        </p:txBody>
      </p:sp>
      <p:sp>
        <p:nvSpPr>
          <p:cNvPr id="6" name="Rectangle 5">
            <a:extLst>
              <a:ext uri="{FF2B5EF4-FFF2-40B4-BE49-F238E27FC236}">
                <a16:creationId xmlns:a16="http://schemas.microsoft.com/office/drawing/2014/main" id="{07E84CBE-4FD9-7C4F-03D5-A7D51A62E016}"/>
              </a:ext>
            </a:extLst>
          </p:cNvPr>
          <p:cNvSpPr/>
          <p:nvPr/>
        </p:nvSpPr>
        <p:spPr>
          <a:xfrm>
            <a:off x="0" y="4395730"/>
            <a:ext cx="9144000" cy="747770"/>
          </a:xfrm>
          <a:prstGeom prst="rect">
            <a:avLst/>
          </a:prstGeom>
          <a:solidFill>
            <a:srgbClr val="004B85"/>
          </a:solidFill>
          <a:ln>
            <a:solidFill>
              <a:srgbClr val="004B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defRPr/>
            </a:pPr>
            <a:endParaRPr lang="en-US" sz="1350" b="0">
              <a:solidFill>
                <a:prstClr val="white"/>
              </a:solidFill>
              <a:latin typeface="Calibri" panose="020F0502020204030204"/>
            </a:endParaRPr>
          </a:p>
        </p:txBody>
      </p:sp>
      <p:pic>
        <p:nvPicPr>
          <p:cNvPr id="9" name="Picture 8">
            <a:extLst>
              <a:ext uri="{FF2B5EF4-FFF2-40B4-BE49-F238E27FC236}">
                <a16:creationId xmlns:a16="http://schemas.microsoft.com/office/drawing/2014/main" id="{4A72F708-1E7C-95D6-FDED-05B0BBCF8A0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7834" y="4641491"/>
            <a:ext cx="2751526" cy="338639"/>
          </a:xfrm>
          <a:prstGeom prst="rect">
            <a:avLst/>
          </a:prstGeom>
        </p:spPr>
      </p:pic>
      <p:sp>
        <p:nvSpPr>
          <p:cNvPr id="10" name="TextBox 9">
            <a:extLst>
              <a:ext uri="{FF2B5EF4-FFF2-40B4-BE49-F238E27FC236}">
                <a16:creationId xmlns:a16="http://schemas.microsoft.com/office/drawing/2014/main" id="{2BDDDA6C-1593-FFD2-70BC-9A9B21B03C5D}"/>
              </a:ext>
            </a:extLst>
          </p:cNvPr>
          <p:cNvSpPr txBox="1"/>
          <p:nvPr/>
        </p:nvSpPr>
        <p:spPr>
          <a:xfrm>
            <a:off x="154641" y="4573406"/>
            <a:ext cx="1726895" cy="415498"/>
          </a:xfrm>
          <a:prstGeom prst="rect">
            <a:avLst/>
          </a:prstGeom>
          <a:noFill/>
        </p:spPr>
        <p:txBody>
          <a:bodyPr wrap="square" rtlCol="0">
            <a:spAutoFit/>
          </a:bodyPr>
          <a:lstStyle/>
          <a:p>
            <a:pPr defTabSz="685800" eaLnBrk="1" fontAlgn="auto" hangingPunct="1">
              <a:spcBef>
                <a:spcPts val="0"/>
              </a:spcBef>
              <a:spcAft>
                <a:spcPts val="0"/>
              </a:spcAft>
              <a:defRPr/>
            </a:pPr>
            <a:r>
              <a:rPr lang="en-US" sz="2100" b="0">
                <a:solidFill>
                  <a:prstClr val="white"/>
                </a:solidFill>
                <a:latin typeface="Calibri Light" panose="020F0302020204030204"/>
              </a:rPr>
              <a:t>csdpool.org</a:t>
            </a:r>
          </a:p>
        </p:txBody>
      </p:sp>
      <p:sp>
        <p:nvSpPr>
          <p:cNvPr id="7" name="Content Placeholder 2">
            <a:extLst>
              <a:ext uri="{FF2B5EF4-FFF2-40B4-BE49-F238E27FC236}">
                <a16:creationId xmlns:a16="http://schemas.microsoft.com/office/drawing/2014/main" id="{0E8BC67A-CE2A-A2D7-D7BE-9440419B3C84}"/>
              </a:ext>
            </a:extLst>
          </p:cNvPr>
          <p:cNvSpPr txBox="1">
            <a:spLocks/>
          </p:cNvSpPr>
          <p:nvPr/>
        </p:nvSpPr>
        <p:spPr>
          <a:xfrm>
            <a:off x="628647" y="1268301"/>
            <a:ext cx="7888580" cy="3301579"/>
          </a:xfrm>
          <a:prstGeom prst="rect">
            <a:avLst/>
          </a:prstGeom>
        </p:spPr>
        <p:txBody>
          <a:bodyPr vert="horz" lIns="91440" tIns="45720" rIns="91440" bIns="45720" rtlCol="0" anchor="t">
            <a:normAutofit lnSpcReduction="1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defRPr/>
            </a:pPr>
            <a:r>
              <a:rPr lang="en-US" sz="1800" b="1" dirty="0">
                <a:solidFill>
                  <a:srgbClr val="004B85"/>
                </a:solidFill>
                <a:latin typeface="Calibri"/>
                <a:ea typeface="Calibri"/>
                <a:cs typeface="Calibri"/>
              </a:rPr>
              <a:t>Renewal Process and Updates</a:t>
            </a:r>
            <a:endParaRPr lang="en-US" sz="1800" b="1" dirty="0"/>
          </a:p>
          <a:p>
            <a:pPr algn="just">
              <a:lnSpc>
                <a:spcPct val="100000"/>
              </a:lnSpc>
              <a:spcBef>
                <a:spcPts val="400"/>
              </a:spcBef>
              <a:buClr>
                <a:srgbClr val="004B85"/>
              </a:buClr>
              <a:defRPr/>
            </a:pPr>
            <a:r>
              <a:rPr lang="en-US" sz="1800" dirty="0">
                <a:solidFill>
                  <a:srgbClr val="004B85"/>
                </a:solidFill>
                <a:latin typeface="Calibri"/>
                <a:ea typeface="Calibri"/>
                <a:cs typeface="Calibri"/>
              </a:rPr>
              <a:t>All Other Districts</a:t>
            </a:r>
            <a:endParaRPr lang="en-US" dirty="0"/>
          </a:p>
          <a:p>
            <a:pPr lvl="1" algn="just">
              <a:lnSpc>
                <a:spcPct val="100000"/>
              </a:lnSpc>
              <a:buClr>
                <a:srgbClr val="004B85"/>
              </a:buClr>
              <a:defRPr/>
            </a:pPr>
            <a:r>
              <a:rPr lang="en-US" sz="1600" dirty="0">
                <a:solidFill>
                  <a:srgbClr val="004B85"/>
                </a:solidFill>
                <a:latin typeface="Calibri"/>
                <a:ea typeface="Calibri"/>
                <a:cs typeface="Calibri"/>
              </a:rPr>
              <a:t>5% to 10% increase on base rates. Review your payroll changes as you budget for 2027. Contribution is rated on payroll.</a:t>
            </a:r>
          </a:p>
          <a:p>
            <a:pPr lvl="1" algn="just">
              <a:lnSpc>
                <a:spcPct val="100000"/>
              </a:lnSpc>
              <a:buClr>
                <a:srgbClr val="004B85"/>
              </a:buClr>
              <a:defRPr/>
            </a:pPr>
            <a:r>
              <a:rPr lang="en-US" sz="1600" dirty="0">
                <a:solidFill>
                  <a:srgbClr val="004B85"/>
                </a:solidFill>
                <a:latin typeface="Calibri"/>
                <a:ea typeface="Calibri"/>
                <a:cs typeface="Calibri"/>
              </a:rPr>
              <a:t>Higher discounts available for increased cost containment results.</a:t>
            </a:r>
          </a:p>
          <a:p>
            <a:pPr lvl="1" algn="just">
              <a:lnSpc>
                <a:spcPct val="100000"/>
              </a:lnSpc>
              <a:buClr>
                <a:srgbClr val="004B85"/>
              </a:buClr>
              <a:defRPr/>
            </a:pPr>
            <a:r>
              <a:rPr lang="en-US" sz="1600" dirty="0">
                <a:solidFill>
                  <a:srgbClr val="004B85"/>
                </a:solidFill>
                <a:latin typeface="Calibri"/>
                <a:ea typeface="Calibri"/>
                <a:cs typeface="Calibri"/>
              </a:rPr>
              <a:t>Renewal invites were emailed on August 31. Please complete updates by October 16.</a:t>
            </a:r>
          </a:p>
          <a:p>
            <a:pPr lvl="1" algn="just">
              <a:lnSpc>
                <a:spcPct val="100000"/>
              </a:lnSpc>
              <a:buClr>
                <a:srgbClr val="004B85"/>
              </a:buClr>
              <a:defRPr/>
            </a:pPr>
            <a:r>
              <a:rPr lang="en-US" sz="1600" dirty="0">
                <a:solidFill>
                  <a:srgbClr val="004B85"/>
                </a:solidFill>
                <a:latin typeface="Calibri"/>
                <a:ea typeface="Calibri"/>
                <a:cs typeface="Calibri"/>
              </a:rPr>
              <a:t>Make sure Payroll Schedule is updated in its entirety based on your 2027 budget.</a:t>
            </a:r>
          </a:p>
          <a:p>
            <a:pPr lvl="1" algn="just">
              <a:lnSpc>
                <a:spcPct val="100000"/>
              </a:lnSpc>
              <a:buClr>
                <a:srgbClr val="004B85"/>
              </a:buClr>
              <a:defRPr/>
            </a:pPr>
            <a:r>
              <a:rPr lang="en-US" sz="1600" dirty="0">
                <a:solidFill>
                  <a:srgbClr val="004B85"/>
                </a:solidFill>
                <a:latin typeface="Calibri"/>
                <a:ea typeface="Calibri"/>
                <a:cs typeface="Calibri"/>
              </a:rPr>
              <a:t>Non-responders will receive a 10% increase on payroll starting December 1, thus generating an automatic renewal</a:t>
            </a:r>
          </a:p>
          <a:p>
            <a:pPr lvl="1" algn="just">
              <a:lnSpc>
                <a:spcPct val="100000"/>
              </a:lnSpc>
              <a:buClr>
                <a:srgbClr val="004B85"/>
              </a:buClr>
              <a:defRPr/>
            </a:pPr>
            <a:r>
              <a:rPr lang="en-US" sz="1600" dirty="0">
                <a:solidFill>
                  <a:srgbClr val="004B85"/>
                </a:solidFill>
                <a:latin typeface="Calibri"/>
                <a:ea typeface="Calibri"/>
                <a:cs typeface="Calibri"/>
              </a:rPr>
              <a:t>Payments due January 8, 2027 to take advantage of our Early Pay Discount.</a:t>
            </a:r>
          </a:p>
          <a:p>
            <a:pPr lvl="1" algn="just">
              <a:lnSpc>
                <a:spcPct val="100000"/>
              </a:lnSpc>
              <a:buClr>
                <a:srgbClr val="004B85"/>
              </a:buClr>
              <a:defRPr/>
            </a:pPr>
            <a:r>
              <a:rPr lang="en-US" sz="1600" dirty="0">
                <a:solidFill>
                  <a:srgbClr val="004B85"/>
                </a:solidFill>
                <a:latin typeface="Calibri"/>
                <a:ea typeface="Calibri"/>
                <a:cs typeface="Calibri"/>
              </a:rPr>
              <a:t>Intent-to-Cancel Notices will be issued by the end of January in the event of non-payment.</a:t>
            </a:r>
          </a:p>
          <a:p>
            <a:pPr lvl="1">
              <a:lnSpc>
                <a:spcPct val="100000"/>
              </a:lnSpc>
              <a:buClr>
                <a:srgbClr val="004B85"/>
              </a:buClr>
              <a:defRPr/>
            </a:pPr>
            <a:endParaRPr lang="en-US" sz="1600" dirty="0">
              <a:solidFill>
                <a:srgbClr val="004B85"/>
              </a:solidFill>
              <a:latin typeface="Calibri"/>
              <a:ea typeface="Calibri"/>
              <a:cs typeface="Calibri"/>
            </a:endParaRPr>
          </a:p>
        </p:txBody>
      </p:sp>
    </p:spTree>
    <p:extLst>
      <p:ext uri="{BB962C8B-B14F-4D97-AF65-F5344CB8AC3E}">
        <p14:creationId xmlns:p14="http://schemas.microsoft.com/office/powerpoint/2010/main" val="324355531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6877620-3830-0442-BBC6-6D323C926E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788C1E-BF9E-10E1-01DF-BCB3BE064D20}"/>
              </a:ext>
            </a:extLst>
          </p:cNvPr>
          <p:cNvSpPr>
            <a:spLocks noGrp="1"/>
          </p:cNvSpPr>
          <p:nvPr>
            <p:ph type="title"/>
          </p:nvPr>
        </p:nvSpPr>
        <p:spPr/>
        <p:txBody>
          <a:bodyPr/>
          <a:lstStyle/>
          <a:p>
            <a:r>
              <a:rPr lang="en-US">
                <a:solidFill>
                  <a:srgbClr val="004B85"/>
                </a:solidFill>
                <a:latin typeface="Tw Cen MT Condensed Extra Bold" panose="020B0803020202020204" pitchFamily="34" charset="0"/>
              </a:rPr>
              <a:t>Final Business</a:t>
            </a:r>
          </a:p>
        </p:txBody>
      </p:sp>
      <p:sp>
        <p:nvSpPr>
          <p:cNvPr id="3" name="Content Placeholder 2">
            <a:extLst>
              <a:ext uri="{FF2B5EF4-FFF2-40B4-BE49-F238E27FC236}">
                <a16:creationId xmlns:a16="http://schemas.microsoft.com/office/drawing/2014/main" id="{8157C917-EAE5-5F99-8A2D-84E1A1B60BAA}"/>
              </a:ext>
            </a:extLst>
          </p:cNvPr>
          <p:cNvSpPr>
            <a:spLocks noGrp="1"/>
          </p:cNvSpPr>
          <p:nvPr>
            <p:ph idx="1"/>
          </p:nvPr>
        </p:nvSpPr>
        <p:spPr>
          <a:xfrm>
            <a:off x="628649" y="1276350"/>
            <a:ext cx="7886700" cy="2955131"/>
          </a:xfrm>
        </p:spPr>
        <p:txBody>
          <a:bodyPr vert="horz" lIns="91440" tIns="45720" rIns="91440" bIns="45720" rtlCol="0" anchor="t">
            <a:normAutofit/>
          </a:bodyPr>
          <a:lstStyle/>
          <a:p>
            <a:pPr algn="just">
              <a:buClr>
                <a:srgbClr val="004B85"/>
              </a:buClr>
              <a:defRPr/>
            </a:pPr>
            <a:r>
              <a:rPr lang="en-US" sz="1800">
                <a:solidFill>
                  <a:srgbClr val="004B85"/>
                </a:solidFill>
                <a:latin typeface="Calibri"/>
                <a:ea typeface="Calibri"/>
                <a:cs typeface="Calibri"/>
              </a:rPr>
              <a:t>Any other business or questions from the membership?</a:t>
            </a:r>
            <a:endParaRPr lang="en-US" sz="1800">
              <a:latin typeface="Calibri"/>
              <a:ea typeface="Calibri"/>
              <a:cs typeface="Calibri"/>
            </a:endParaRPr>
          </a:p>
          <a:p>
            <a:pPr algn="just">
              <a:buClr>
                <a:srgbClr val="004B85"/>
              </a:buClr>
              <a:defRPr/>
            </a:pPr>
            <a:r>
              <a:rPr lang="en-US" sz="1800">
                <a:solidFill>
                  <a:srgbClr val="004B85"/>
                </a:solidFill>
                <a:latin typeface="Calibri"/>
                <a:ea typeface="Calibri"/>
                <a:cs typeface="Calibri"/>
              </a:rPr>
              <a:t>We have most of our Claim Adjusters from Sedgwick here; they will be at the Pool’s booth; so, please feel free to take the opportunity to meet with those you have worked with.</a:t>
            </a:r>
          </a:p>
          <a:p>
            <a:pPr algn="just">
              <a:buClr>
                <a:srgbClr val="004B85"/>
              </a:buClr>
              <a:defRPr/>
            </a:pPr>
            <a:r>
              <a:rPr lang="en-US" sz="1800">
                <a:solidFill>
                  <a:srgbClr val="004B85"/>
                </a:solidFill>
                <a:latin typeface="Calibri"/>
                <a:ea typeface="Calibri"/>
                <a:cs typeface="Calibri"/>
              </a:rPr>
              <a:t>Move to adjourn meeting.</a:t>
            </a:r>
          </a:p>
        </p:txBody>
      </p:sp>
      <p:sp>
        <p:nvSpPr>
          <p:cNvPr id="4" name="Subtitle 2">
            <a:extLst>
              <a:ext uri="{FF2B5EF4-FFF2-40B4-BE49-F238E27FC236}">
                <a16:creationId xmlns:a16="http://schemas.microsoft.com/office/drawing/2014/main" id="{47E01FF7-11C0-62CE-C7B1-D16A722A2190}"/>
              </a:ext>
            </a:extLst>
          </p:cNvPr>
          <p:cNvSpPr txBox="1">
            <a:spLocks/>
          </p:cNvSpPr>
          <p:nvPr/>
        </p:nvSpPr>
        <p:spPr>
          <a:xfrm>
            <a:off x="628650" y="968225"/>
            <a:ext cx="6632762" cy="285084"/>
          </a:xfrm>
          <a:prstGeom prst="rect">
            <a:avLst/>
          </a:prstGeom>
        </p:spPr>
        <p:txBody>
          <a:bodyPr vert="horz" lIns="68580" tIns="34290" rIns="68580" bIns="3429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fontAlgn="auto">
              <a:spcBef>
                <a:spcPts val="750"/>
              </a:spcBef>
              <a:spcAft>
                <a:spcPts val="0"/>
              </a:spcAft>
              <a:buNone/>
              <a:defRPr/>
            </a:pPr>
            <a:r>
              <a:rPr lang="en-US" sz="1350" i="1">
                <a:solidFill>
                  <a:srgbClr val="004B85"/>
                </a:solidFill>
                <a:latin typeface="Calibri"/>
                <a:ea typeface="Calibri"/>
                <a:cs typeface="Calibri"/>
              </a:rPr>
              <a:t>39</a:t>
            </a:r>
            <a:r>
              <a:rPr lang="en-US" sz="1350" i="1" baseline="30000">
                <a:solidFill>
                  <a:srgbClr val="004B85"/>
                </a:solidFill>
                <a:latin typeface="Calibri"/>
                <a:ea typeface="Calibri"/>
                <a:cs typeface="Calibri"/>
              </a:rPr>
              <a:t>th</a:t>
            </a:r>
            <a:r>
              <a:rPr lang="en-US" sz="1350" b="0" i="1">
                <a:solidFill>
                  <a:srgbClr val="004B85"/>
                </a:solidFill>
                <a:latin typeface="Calibri"/>
                <a:ea typeface="Calibri"/>
                <a:cs typeface="Calibri"/>
              </a:rPr>
              <a:t> Annual CSD Pool Membership Meeting</a:t>
            </a:r>
            <a:endParaRPr lang="en-US" sz="2100" b="0">
              <a:solidFill>
                <a:prstClr val="black"/>
              </a:solidFill>
              <a:latin typeface="Calibri"/>
              <a:ea typeface="Calibri"/>
              <a:cs typeface="Calibri"/>
            </a:endParaRPr>
          </a:p>
        </p:txBody>
      </p:sp>
      <p:sp>
        <p:nvSpPr>
          <p:cNvPr id="6" name="Rectangle 5">
            <a:extLst>
              <a:ext uri="{FF2B5EF4-FFF2-40B4-BE49-F238E27FC236}">
                <a16:creationId xmlns:a16="http://schemas.microsoft.com/office/drawing/2014/main" id="{85694BF3-C248-1947-1E62-F45E533D7D93}"/>
              </a:ext>
            </a:extLst>
          </p:cNvPr>
          <p:cNvSpPr/>
          <p:nvPr/>
        </p:nvSpPr>
        <p:spPr>
          <a:xfrm>
            <a:off x="0" y="4395730"/>
            <a:ext cx="9144000" cy="747770"/>
          </a:xfrm>
          <a:prstGeom prst="rect">
            <a:avLst/>
          </a:prstGeom>
          <a:solidFill>
            <a:srgbClr val="004B85"/>
          </a:solidFill>
          <a:ln>
            <a:solidFill>
              <a:srgbClr val="004B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defRPr/>
            </a:pPr>
            <a:endParaRPr lang="en-US" sz="1350" b="0">
              <a:solidFill>
                <a:prstClr val="white"/>
              </a:solidFill>
              <a:latin typeface="Calibri" panose="020F0502020204030204"/>
            </a:endParaRPr>
          </a:p>
        </p:txBody>
      </p:sp>
      <p:pic>
        <p:nvPicPr>
          <p:cNvPr id="9" name="Picture 8">
            <a:extLst>
              <a:ext uri="{FF2B5EF4-FFF2-40B4-BE49-F238E27FC236}">
                <a16:creationId xmlns:a16="http://schemas.microsoft.com/office/drawing/2014/main" id="{DFE1E946-79AB-1FCC-CCCD-9EF79B39068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7834" y="4641491"/>
            <a:ext cx="2751526" cy="338639"/>
          </a:xfrm>
          <a:prstGeom prst="rect">
            <a:avLst/>
          </a:prstGeom>
        </p:spPr>
      </p:pic>
      <p:sp>
        <p:nvSpPr>
          <p:cNvPr id="10" name="TextBox 9">
            <a:extLst>
              <a:ext uri="{FF2B5EF4-FFF2-40B4-BE49-F238E27FC236}">
                <a16:creationId xmlns:a16="http://schemas.microsoft.com/office/drawing/2014/main" id="{31B50294-756E-B1E6-653F-2AA6450290AE}"/>
              </a:ext>
            </a:extLst>
          </p:cNvPr>
          <p:cNvSpPr txBox="1"/>
          <p:nvPr/>
        </p:nvSpPr>
        <p:spPr>
          <a:xfrm>
            <a:off x="154641" y="4573406"/>
            <a:ext cx="1726895" cy="415498"/>
          </a:xfrm>
          <a:prstGeom prst="rect">
            <a:avLst/>
          </a:prstGeom>
          <a:noFill/>
        </p:spPr>
        <p:txBody>
          <a:bodyPr wrap="square" rtlCol="0">
            <a:spAutoFit/>
          </a:bodyPr>
          <a:lstStyle/>
          <a:p>
            <a:pPr defTabSz="685800" eaLnBrk="1" fontAlgn="auto" hangingPunct="1">
              <a:spcBef>
                <a:spcPts val="0"/>
              </a:spcBef>
              <a:spcAft>
                <a:spcPts val="0"/>
              </a:spcAft>
              <a:defRPr/>
            </a:pPr>
            <a:r>
              <a:rPr lang="en-US" sz="2100" b="0">
                <a:solidFill>
                  <a:prstClr val="white"/>
                </a:solidFill>
                <a:latin typeface="Calibri Light" panose="020F0302020204030204"/>
              </a:rPr>
              <a:t>csdpool.org</a:t>
            </a:r>
          </a:p>
        </p:txBody>
      </p:sp>
    </p:spTree>
    <p:extLst>
      <p:ext uri="{BB962C8B-B14F-4D97-AF65-F5344CB8AC3E}">
        <p14:creationId xmlns:p14="http://schemas.microsoft.com/office/powerpoint/2010/main" val="326563894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D4DB0CD-ED39-8A67-4886-90CF80F889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E53695-9F12-11BC-A513-BDEE7612F882}"/>
              </a:ext>
            </a:extLst>
          </p:cNvPr>
          <p:cNvSpPr>
            <a:spLocks noGrp="1"/>
          </p:cNvSpPr>
          <p:nvPr>
            <p:ph type="title"/>
          </p:nvPr>
        </p:nvSpPr>
        <p:spPr>
          <a:xfrm>
            <a:off x="628649" y="1502566"/>
            <a:ext cx="7886700" cy="994172"/>
          </a:xfrm>
        </p:spPr>
        <p:txBody>
          <a:bodyPr>
            <a:normAutofit/>
          </a:bodyPr>
          <a:lstStyle/>
          <a:p>
            <a:pPr algn="ctr"/>
            <a:r>
              <a:rPr lang="en-US" sz="4000">
                <a:solidFill>
                  <a:srgbClr val="004B85"/>
                </a:solidFill>
                <a:latin typeface="Tw Cen MT Condensed Extra Bold" panose="020B0803020202020204" pitchFamily="34" charset="0"/>
              </a:rPr>
              <a:t>Thank You for Attending!</a:t>
            </a:r>
          </a:p>
        </p:txBody>
      </p:sp>
      <p:sp>
        <p:nvSpPr>
          <p:cNvPr id="3" name="Content Placeholder 2">
            <a:extLst>
              <a:ext uri="{FF2B5EF4-FFF2-40B4-BE49-F238E27FC236}">
                <a16:creationId xmlns:a16="http://schemas.microsoft.com/office/drawing/2014/main" id="{0DE712BB-4671-BE4F-4C77-15BAA3636F74}"/>
              </a:ext>
            </a:extLst>
          </p:cNvPr>
          <p:cNvSpPr>
            <a:spLocks noGrp="1"/>
          </p:cNvSpPr>
          <p:nvPr>
            <p:ph idx="1"/>
          </p:nvPr>
        </p:nvSpPr>
        <p:spPr>
          <a:xfrm>
            <a:off x="721325" y="2502002"/>
            <a:ext cx="7886700" cy="1897004"/>
          </a:xfrm>
        </p:spPr>
        <p:txBody>
          <a:bodyPr vert="horz" lIns="91440" tIns="45720" rIns="91440" bIns="45720" rtlCol="0" anchor="t">
            <a:normAutofit/>
          </a:bodyPr>
          <a:lstStyle/>
          <a:p>
            <a:pPr marL="0" indent="0" algn="ctr">
              <a:buClr>
                <a:srgbClr val="004B85"/>
              </a:buClr>
              <a:buNone/>
              <a:defRPr/>
            </a:pPr>
            <a:r>
              <a:rPr lang="en-US" sz="2000">
                <a:solidFill>
                  <a:srgbClr val="004B85"/>
                </a:solidFill>
                <a:latin typeface="Calibri"/>
                <a:ea typeface="Calibri"/>
                <a:cs typeface="Calibri"/>
              </a:rPr>
              <a:t>Email questions to </a:t>
            </a:r>
            <a:r>
              <a:rPr lang="en-US" sz="2000" dirty="0">
                <a:solidFill>
                  <a:srgbClr val="004B85"/>
                </a:solidFill>
                <a:latin typeface="Calibri"/>
                <a:ea typeface="Calibri"/>
                <a:cs typeface="Calibri"/>
                <a:hlinkClick r:id="rId3"/>
              </a:rPr>
              <a:t>info@csdpool.org</a:t>
            </a:r>
            <a:endParaRPr lang="en-US" sz="2000" dirty="0">
              <a:solidFill>
                <a:srgbClr val="004B85"/>
              </a:solidFill>
              <a:latin typeface="Calibri"/>
              <a:ea typeface="Calibri"/>
              <a:cs typeface="Calibri"/>
            </a:endParaRPr>
          </a:p>
          <a:p>
            <a:pPr marL="0" indent="0" algn="ctr">
              <a:buNone/>
              <a:defRPr/>
            </a:pPr>
            <a:endParaRPr lang="en-US" sz="2000" dirty="0">
              <a:solidFill>
                <a:srgbClr val="004B85"/>
              </a:solidFill>
              <a:latin typeface="Calibri"/>
              <a:ea typeface="Calibri"/>
              <a:cs typeface="Calibri"/>
            </a:endParaRPr>
          </a:p>
          <a:p>
            <a:pPr marL="0" indent="0" algn="ctr">
              <a:buNone/>
              <a:defRPr/>
            </a:pPr>
            <a:endParaRPr lang="en-US" sz="2000" dirty="0">
              <a:solidFill>
                <a:srgbClr val="004B85"/>
              </a:solidFill>
              <a:latin typeface="Calibri"/>
              <a:ea typeface="Calibri"/>
              <a:cs typeface="Calibri"/>
            </a:endParaRPr>
          </a:p>
          <a:p>
            <a:pPr marL="0" indent="0" algn="ctr">
              <a:buClr>
                <a:srgbClr val="004B85"/>
              </a:buClr>
              <a:buNone/>
              <a:defRPr/>
            </a:pPr>
            <a:r>
              <a:rPr lang="en-US" sz="2000" b="1" dirty="0">
                <a:solidFill>
                  <a:srgbClr val="004B85"/>
                </a:solidFill>
                <a:latin typeface="Calibri"/>
                <a:ea typeface="Calibri"/>
                <a:cs typeface="Calibri"/>
              </a:rPr>
              <a:t>Questions? Come see us at our booth!</a:t>
            </a:r>
          </a:p>
          <a:p>
            <a:pPr marL="0" indent="0" algn="ctr">
              <a:buClr>
                <a:srgbClr val="004B85"/>
              </a:buClr>
              <a:buNone/>
              <a:defRPr/>
            </a:pPr>
            <a:endParaRPr lang="en-US" sz="2000">
              <a:solidFill>
                <a:srgbClr val="004B85"/>
              </a:solidFill>
              <a:latin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7F838B1C-AD1D-308C-5079-2A9F50FDF568}"/>
              </a:ext>
            </a:extLst>
          </p:cNvPr>
          <p:cNvSpPr/>
          <p:nvPr/>
        </p:nvSpPr>
        <p:spPr>
          <a:xfrm>
            <a:off x="0" y="4395730"/>
            <a:ext cx="9144000" cy="747770"/>
          </a:xfrm>
          <a:prstGeom prst="rect">
            <a:avLst/>
          </a:prstGeom>
          <a:solidFill>
            <a:srgbClr val="004B85"/>
          </a:solidFill>
          <a:ln>
            <a:solidFill>
              <a:srgbClr val="004B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defRPr/>
            </a:pPr>
            <a:endParaRPr lang="en-US" sz="1350" b="0">
              <a:solidFill>
                <a:prstClr val="white"/>
              </a:solidFill>
              <a:latin typeface="Calibri" panose="020F0502020204030204"/>
            </a:endParaRPr>
          </a:p>
        </p:txBody>
      </p:sp>
      <p:pic>
        <p:nvPicPr>
          <p:cNvPr id="9" name="Picture 8">
            <a:extLst>
              <a:ext uri="{FF2B5EF4-FFF2-40B4-BE49-F238E27FC236}">
                <a16:creationId xmlns:a16="http://schemas.microsoft.com/office/drawing/2014/main" id="{5CD6A078-7F90-D3A4-3FF3-E069E5DD244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37834" y="4641491"/>
            <a:ext cx="2751526" cy="338639"/>
          </a:xfrm>
          <a:prstGeom prst="rect">
            <a:avLst/>
          </a:prstGeom>
        </p:spPr>
      </p:pic>
      <p:sp>
        <p:nvSpPr>
          <p:cNvPr id="10" name="TextBox 9">
            <a:extLst>
              <a:ext uri="{FF2B5EF4-FFF2-40B4-BE49-F238E27FC236}">
                <a16:creationId xmlns:a16="http://schemas.microsoft.com/office/drawing/2014/main" id="{198FBE14-74B8-4F08-CC39-72C806A89492}"/>
              </a:ext>
            </a:extLst>
          </p:cNvPr>
          <p:cNvSpPr txBox="1"/>
          <p:nvPr/>
        </p:nvSpPr>
        <p:spPr>
          <a:xfrm>
            <a:off x="154641" y="4573406"/>
            <a:ext cx="1726895" cy="415498"/>
          </a:xfrm>
          <a:prstGeom prst="rect">
            <a:avLst/>
          </a:prstGeom>
          <a:noFill/>
        </p:spPr>
        <p:txBody>
          <a:bodyPr wrap="square" rtlCol="0">
            <a:spAutoFit/>
          </a:bodyPr>
          <a:lstStyle/>
          <a:p>
            <a:pPr defTabSz="685800" eaLnBrk="1" fontAlgn="auto" hangingPunct="1">
              <a:spcBef>
                <a:spcPts val="0"/>
              </a:spcBef>
              <a:spcAft>
                <a:spcPts val="0"/>
              </a:spcAft>
              <a:defRPr/>
            </a:pPr>
            <a:r>
              <a:rPr lang="en-US" sz="2100" b="0">
                <a:solidFill>
                  <a:prstClr val="white"/>
                </a:solidFill>
                <a:latin typeface="Calibri Light" panose="020F0302020204030204"/>
              </a:rPr>
              <a:t>csdpool.org</a:t>
            </a:r>
          </a:p>
        </p:txBody>
      </p:sp>
      <p:sp>
        <p:nvSpPr>
          <p:cNvPr id="5" name="Content Placeholder 2">
            <a:extLst>
              <a:ext uri="{FF2B5EF4-FFF2-40B4-BE49-F238E27FC236}">
                <a16:creationId xmlns:a16="http://schemas.microsoft.com/office/drawing/2014/main" id="{D40A3707-C0D8-2C1D-B175-A42453116BE3}"/>
              </a:ext>
            </a:extLst>
          </p:cNvPr>
          <p:cNvSpPr txBox="1">
            <a:spLocks/>
          </p:cNvSpPr>
          <p:nvPr/>
        </p:nvSpPr>
        <p:spPr>
          <a:xfrm>
            <a:off x="726989" y="2901536"/>
            <a:ext cx="7886700" cy="1804330"/>
          </a:xfrm>
          <a:prstGeom prst="rect">
            <a:avLst/>
          </a:prstGeom>
        </p:spPr>
        <p:txBody>
          <a:bodyPr vert="horz" lIns="91440" tIns="45720" rIns="91440" bIns="45720" rtlCol="0" anchor="t">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Clr>
                <a:srgbClr val="004B85"/>
              </a:buClr>
              <a:buFont typeface="Arial" panose="020B0604020202020204" pitchFamily="34" charset="0"/>
              <a:buNone/>
              <a:defRPr/>
            </a:pPr>
            <a:r>
              <a:rPr lang="en-US" sz="1800">
                <a:solidFill>
                  <a:srgbClr val="004B85"/>
                </a:solidFill>
                <a:latin typeface="Calibri"/>
                <a:ea typeface="Calibri"/>
                <a:cs typeface="Calibri"/>
              </a:rPr>
              <a:t>Prize Drawings Up Next! </a:t>
            </a:r>
          </a:p>
          <a:p>
            <a:pPr marL="0" indent="0" algn="ctr">
              <a:buClr>
                <a:srgbClr val="004B85"/>
              </a:buClr>
              <a:buFont typeface="Arial" panose="020B0604020202020204" pitchFamily="34" charset="0"/>
              <a:buNone/>
              <a:defRPr/>
            </a:pPr>
            <a:r>
              <a:rPr lang="en-US" sz="1800" i="1">
                <a:solidFill>
                  <a:srgbClr val="004B85"/>
                </a:solidFill>
                <a:latin typeface="Calibri"/>
                <a:ea typeface="Calibri"/>
                <a:cs typeface="Calibri"/>
              </a:rPr>
              <a:t>You must be present to win.</a:t>
            </a:r>
          </a:p>
          <a:p>
            <a:pPr marL="0" indent="0" algn="ctr">
              <a:buClr>
                <a:srgbClr val="004B85"/>
              </a:buClr>
              <a:buFont typeface="Arial" panose="020B0604020202020204" pitchFamily="34" charset="0"/>
              <a:buNone/>
              <a:defRPr/>
            </a:pPr>
            <a:endParaRPr lang="en-US" sz="2000" b="1" dirty="0">
              <a:solidFill>
                <a:srgbClr val="004B85"/>
              </a:solidFill>
              <a:latin typeface="Calibri"/>
              <a:ea typeface="Calibri"/>
              <a:cs typeface="Calibri"/>
            </a:endParaRPr>
          </a:p>
        </p:txBody>
      </p:sp>
    </p:spTree>
    <p:extLst>
      <p:ext uri="{BB962C8B-B14F-4D97-AF65-F5344CB8AC3E}">
        <p14:creationId xmlns:p14="http://schemas.microsoft.com/office/powerpoint/2010/main" val="8266727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5A5D669-994F-F524-B52D-1EDACA3FA6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DBF255-5E1C-9477-5CC5-C42C7153275E}"/>
              </a:ext>
            </a:extLst>
          </p:cNvPr>
          <p:cNvSpPr>
            <a:spLocks noGrp="1"/>
          </p:cNvSpPr>
          <p:nvPr>
            <p:ph type="ctrTitle"/>
          </p:nvPr>
        </p:nvSpPr>
        <p:spPr>
          <a:xfrm>
            <a:off x="154641" y="1063178"/>
            <a:ext cx="8834718" cy="1337177"/>
          </a:xfrm>
        </p:spPr>
        <p:txBody>
          <a:bodyPr>
            <a:noAutofit/>
          </a:bodyPr>
          <a:lstStyle/>
          <a:p>
            <a:r>
              <a:rPr lang="en-US" sz="4800" b="1">
                <a:solidFill>
                  <a:srgbClr val="004B85"/>
                </a:solidFill>
                <a:latin typeface="Tw Cen MT Condensed Extra Bold" panose="020B0803020202020204" pitchFamily="34" charset="0"/>
              </a:rPr>
              <a:t>Opening Statement</a:t>
            </a:r>
            <a:endParaRPr lang="en-US" sz="4800">
              <a:solidFill>
                <a:srgbClr val="004B85"/>
              </a:solidFill>
              <a:latin typeface="Tw Cen MT Condensed Extra Bold" panose="020B0803020202020204" pitchFamily="34" charset="0"/>
              <a:ea typeface="Calibri" panose="020F0502020204030204" pitchFamily="34" charset="0"/>
              <a:cs typeface="Calibri" panose="020F0502020204030204" pitchFamily="34" charset="0"/>
            </a:endParaRPr>
          </a:p>
        </p:txBody>
      </p:sp>
      <p:sp>
        <p:nvSpPr>
          <p:cNvPr id="3" name="Subtitle 2">
            <a:extLst>
              <a:ext uri="{FF2B5EF4-FFF2-40B4-BE49-F238E27FC236}">
                <a16:creationId xmlns:a16="http://schemas.microsoft.com/office/drawing/2014/main" id="{B39B1C3F-7B94-E856-27B2-92310A6AA752}"/>
              </a:ext>
            </a:extLst>
          </p:cNvPr>
          <p:cNvSpPr>
            <a:spLocks noGrp="1"/>
          </p:cNvSpPr>
          <p:nvPr>
            <p:ph type="subTitle" idx="1"/>
          </p:nvPr>
        </p:nvSpPr>
        <p:spPr>
          <a:xfrm>
            <a:off x="1143000" y="2472928"/>
            <a:ext cx="6858000" cy="1241822"/>
          </a:xfrm>
        </p:spPr>
        <p:txBody>
          <a:bodyPr/>
          <a:lstStyle/>
          <a:p>
            <a:r>
              <a:rPr lang="en-US" i="1">
                <a:solidFill>
                  <a:srgbClr val="004B85"/>
                </a:solidFill>
                <a:latin typeface="Calibri" panose="020F0502020204030204" pitchFamily="34" charset="0"/>
                <a:ea typeface="Calibri" panose="020F0502020204030204" pitchFamily="34" charset="0"/>
                <a:cs typeface="Calibri" panose="020F0502020204030204" pitchFamily="34" charset="0"/>
              </a:rPr>
              <a:t>James Heckman</a:t>
            </a:r>
          </a:p>
          <a:p>
            <a:r>
              <a:rPr lang="en-US" i="1">
                <a:solidFill>
                  <a:srgbClr val="004B85"/>
                </a:solidFill>
                <a:latin typeface="Calibri" panose="020F0502020204030204" pitchFamily="34" charset="0"/>
                <a:ea typeface="Calibri" panose="020F0502020204030204" pitchFamily="34" charset="0"/>
                <a:cs typeface="Calibri" panose="020F0502020204030204" pitchFamily="34" charset="0"/>
              </a:rPr>
              <a:t>President, Colorado Special Districts Property and Liability Pool</a:t>
            </a:r>
          </a:p>
          <a:p>
            <a:r>
              <a:rPr lang="en-US" i="1">
                <a:solidFill>
                  <a:srgbClr val="004B85"/>
                </a:solidFill>
                <a:latin typeface="Calibri" panose="020F0502020204030204" pitchFamily="34" charset="0"/>
                <a:ea typeface="Calibri" panose="020F0502020204030204" pitchFamily="34" charset="0"/>
                <a:cs typeface="Calibri" panose="020F0502020204030204" pitchFamily="34" charset="0"/>
              </a:rPr>
              <a:t>Representative, Fountain Sanitation District</a:t>
            </a:r>
          </a:p>
        </p:txBody>
      </p:sp>
      <p:sp>
        <p:nvSpPr>
          <p:cNvPr id="9" name="Rectangle 8">
            <a:extLst>
              <a:ext uri="{FF2B5EF4-FFF2-40B4-BE49-F238E27FC236}">
                <a16:creationId xmlns:a16="http://schemas.microsoft.com/office/drawing/2014/main" id="{6E672B34-7416-9AAC-084A-532965289166}"/>
              </a:ext>
            </a:extLst>
          </p:cNvPr>
          <p:cNvSpPr/>
          <p:nvPr/>
        </p:nvSpPr>
        <p:spPr>
          <a:xfrm>
            <a:off x="0" y="4395730"/>
            <a:ext cx="9144000" cy="747770"/>
          </a:xfrm>
          <a:prstGeom prst="rect">
            <a:avLst/>
          </a:prstGeom>
          <a:solidFill>
            <a:srgbClr val="004B85"/>
          </a:solidFill>
          <a:ln>
            <a:solidFill>
              <a:srgbClr val="004B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defRPr/>
            </a:pPr>
            <a:endParaRPr lang="en-US" sz="1350" b="0">
              <a:solidFill>
                <a:prstClr val="white"/>
              </a:solidFill>
              <a:latin typeface="Calibri" panose="020F0502020204030204"/>
            </a:endParaRPr>
          </a:p>
        </p:txBody>
      </p:sp>
      <p:pic>
        <p:nvPicPr>
          <p:cNvPr id="10" name="Picture 9">
            <a:extLst>
              <a:ext uri="{FF2B5EF4-FFF2-40B4-BE49-F238E27FC236}">
                <a16:creationId xmlns:a16="http://schemas.microsoft.com/office/drawing/2014/main" id="{C7CE726A-4D8B-ACF0-E304-61BED4C7C6C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7834" y="4641491"/>
            <a:ext cx="2751526" cy="338639"/>
          </a:xfrm>
          <a:prstGeom prst="rect">
            <a:avLst/>
          </a:prstGeom>
        </p:spPr>
      </p:pic>
      <p:sp>
        <p:nvSpPr>
          <p:cNvPr id="4" name="TextBox 3">
            <a:extLst>
              <a:ext uri="{FF2B5EF4-FFF2-40B4-BE49-F238E27FC236}">
                <a16:creationId xmlns:a16="http://schemas.microsoft.com/office/drawing/2014/main" id="{71BCAF44-2DC4-732A-B2E4-02BCF4DACBEA}"/>
              </a:ext>
            </a:extLst>
          </p:cNvPr>
          <p:cNvSpPr txBox="1"/>
          <p:nvPr/>
        </p:nvSpPr>
        <p:spPr>
          <a:xfrm>
            <a:off x="154641" y="4573406"/>
            <a:ext cx="1726895" cy="415498"/>
          </a:xfrm>
          <a:prstGeom prst="rect">
            <a:avLst/>
          </a:prstGeom>
          <a:noFill/>
        </p:spPr>
        <p:txBody>
          <a:bodyPr wrap="square" rtlCol="0">
            <a:spAutoFit/>
          </a:bodyPr>
          <a:lstStyle/>
          <a:p>
            <a:pPr defTabSz="685800" eaLnBrk="1" fontAlgn="auto" hangingPunct="1">
              <a:spcBef>
                <a:spcPts val="0"/>
              </a:spcBef>
              <a:spcAft>
                <a:spcPts val="0"/>
              </a:spcAft>
              <a:defRPr/>
            </a:pPr>
            <a:r>
              <a:rPr lang="en-US" sz="2100" b="0">
                <a:solidFill>
                  <a:prstClr val="white"/>
                </a:solidFill>
                <a:latin typeface="Calibri Light" panose="020F0302020204030204"/>
              </a:rPr>
              <a:t>csdpool.org</a:t>
            </a:r>
          </a:p>
        </p:txBody>
      </p:sp>
    </p:spTree>
    <p:extLst>
      <p:ext uri="{BB962C8B-B14F-4D97-AF65-F5344CB8AC3E}">
        <p14:creationId xmlns:p14="http://schemas.microsoft.com/office/powerpoint/2010/main" val="891140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9193B51-5C22-3AC9-D41A-A530A1BEFC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E7D548-F098-1B3C-AEEF-9493AF649202}"/>
              </a:ext>
            </a:extLst>
          </p:cNvPr>
          <p:cNvSpPr>
            <a:spLocks noGrp="1"/>
          </p:cNvSpPr>
          <p:nvPr>
            <p:ph type="title"/>
          </p:nvPr>
        </p:nvSpPr>
        <p:spPr/>
        <p:txBody>
          <a:bodyPr/>
          <a:lstStyle/>
          <a:p>
            <a:r>
              <a:rPr lang="en-US">
                <a:solidFill>
                  <a:srgbClr val="004B85"/>
                </a:solidFill>
                <a:latin typeface="Tw Cen MT Condensed Extra Bold" panose="020B0803020202020204" pitchFamily="34" charset="0"/>
              </a:rPr>
              <a:t>Official Business</a:t>
            </a:r>
          </a:p>
        </p:txBody>
      </p:sp>
      <p:sp>
        <p:nvSpPr>
          <p:cNvPr id="3" name="Content Placeholder 2">
            <a:extLst>
              <a:ext uri="{FF2B5EF4-FFF2-40B4-BE49-F238E27FC236}">
                <a16:creationId xmlns:a16="http://schemas.microsoft.com/office/drawing/2014/main" id="{F69C6E82-BD90-C20E-3E72-088168C3E977}"/>
              </a:ext>
            </a:extLst>
          </p:cNvPr>
          <p:cNvSpPr>
            <a:spLocks noGrp="1"/>
          </p:cNvSpPr>
          <p:nvPr>
            <p:ph idx="1"/>
          </p:nvPr>
        </p:nvSpPr>
        <p:spPr>
          <a:xfrm>
            <a:off x="628649" y="1369219"/>
            <a:ext cx="7886700" cy="3011803"/>
          </a:xfrm>
        </p:spPr>
        <p:txBody>
          <a:bodyPr vert="horz" lIns="91440" tIns="45720" rIns="91440" bIns="45720" rtlCol="0" anchor="t">
            <a:normAutofit/>
          </a:bodyPr>
          <a:lstStyle/>
          <a:p>
            <a:pPr>
              <a:buClr>
                <a:srgbClr val="004B85"/>
              </a:buClr>
              <a:defRPr/>
            </a:pPr>
            <a:r>
              <a:rPr lang="en-US" sz="1800" dirty="0">
                <a:solidFill>
                  <a:srgbClr val="004B85"/>
                </a:solidFill>
                <a:latin typeface="Calibri"/>
                <a:ea typeface="Calibri"/>
                <a:cs typeface="Calibri"/>
              </a:rPr>
              <a:t>Confirmation of Quorum</a:t>
            </a:r>
          </a:p>
          <a:p>
            <a:pPr>
              <a:buClr>
                <a:srgbClr val="004B85"/>
              </a:buClr>
              <a:defRPr/>
            </a:pPr>
            <a:r>
              <a:rPr lang="en-US" sz="1800" dirty="0">
                <a:solidFill>
                  <a:srgbClr val="004B85"/>
                </a:solidFill>
                <a:latin typeface="Calibri"/>
                <a:ea typeface="Calibri"/>
                <a:cs typeface="Calibri"/>
              </a:rPr>
              <a:t>Motion to Approve 2025 Annual Membership Meeting Minutes</a:t>
            </a:r>
          </a:p>
          <a:p>
            <a:pPr>
              <a:buClr>
                <a:srgbClr val="004B85"/>
              </a:buClr>
              <a:defRPr/>
            </a:pPr>
            <a:r>
              <a:rPr lang="en-US" sz="1800" dirty="0">
                <a:solidFill>
                  <a:srgbClr val="004B85"/>
                </a:solidFill>
                <a:latin typeface="Calibri"/>
                <a:ea typeface="Calibri"/>
                <a:cs typeface="Calibri"/>
              </a:rPr>
              <a:t>Member Vote on Proposed Pool IGA Amendment #2026-1 </a:t>
            </a:r>
            <a:endParaRPr lang="en-US" sz="1800" dirty="0">
              <a:solidFill>
                <a:srgbClr val="000000"/>
              </a:solidFill>
              <a:latin typeface="Calibri"/>
              <a:ea typeface="Calibri"/>
              <a:cs typeface="Calibri"/>
            </a:endParaRPr>
          </a:p>
          <a:p>
            <a:pPr lvl="1">
              <a:buClr>
                <a:srgbClr val="004B85"/>
              </a:buClr>
              <a:buFont typeface="Courier New,monospace" panose="020B0604020202020204" pitchFamily="34" charset="0"/>
              <a:buChar char="o"/>
              <a:defRPr/>
            </a:pPr>
            <a:r>
              <a:rPr lang="en-US" sz="1400" dirty="0">
                <a:solidFill>
                  <a:srgbClr val="004B85"/>
                </a:solidFill>
                <a:latin typeface="Aptos"/>
                <a:ea typeface="Calibri"/>
                <a:cs typeface="Calibri"/>
              </a:rPr>
              <a:t>See Sample Ballot in folder for reference only</a:t>
            </a:r>
            <a:endParaRPr lang="en-US" sz="1400" dirty="0">
              <a:solidFill>
                <a:srgbClr val="000000"/>
              </a:solidFill>
              <a:latin typeface="Aptos"/>
              <a:ea typeface="Calibri"/>
              <a:cs typeface="Calibri"/>
            </a:endParaRPr>
          </a:p>
          <a:p>
            <a:pPr>
              <a:buClr>
                <a:srgbClr val="004B85"/>
              </a:buClr>
              <a:defRPr/>
            </a:pPr>
            <a:r>
              <a:rPr lang="en-US" sz="1800" dirty="0">
                <a:solidFill>
                  <a:srgbClr val="004B85"/>
                </a:solidFill>
                <a:latin typeface="Calibri"/>
                <a:ea typeface="Calibri"/>
                <a:cs typeface="Calibri"/>
              </a:rPr>
              <a:t>Member Vote on Proposed Pool IGA Amendment #2026-2</a:t>
            </a:r>
            <a:endParaRPr lang="en-US" sz="1800" dirty="0">
              <a:solidFill>
                <a:srgbClr val="000000"/>
              </a:solidFill>
              <a:latin typeface="Calibri"/>
              <a:ea typeface="Calibri"/>
              <a:cs typeface="Calibri"/>
            </a:endParaRPr>
          </a:p>
          <a:p>
            <a:pPr lvl="1">
              <a:buClr>
                <a:srgbClr val="004B85"/>
              </a:buClr>
              <a:buFont typeface="Courier New,monospace" panose="020B0604020202020204" pitchFamily="34" charset="0"/>
              <a:buChar char="o"/>
              <a:defRPr/>
            </a:pPr>
            <a:r>
              <a:rPr lang="en-US" sz="1400" dirty="0">
                <a:solidFill>
                  <a:srgbClr val="004B85"/>
                </a:solidFill>
                <a:latin typeface="Aptos"/>
                <a:ea typeface="Calibri"/>
                <a:cs typeface="Calibri"/>
              </a:rPr>
              <a:t>See Sample Ballot in folder for reference only</a:t>
            </a:r>
            <a:endParaRPr lang="en-US" sz="1400" dirty="0">
              <a:solidFill>
                <a:srgbClr val="000000"/>
              </a:solidFill>
              <a:latin typeface="Aptos"/>
              <a:ea typeface="Calibri"/>
              <a:cs typeface="Calibri" panose="020F0502020204030204" pitchFamily="34" charset="0"/>
            </a:endParaRPr>
          </a:p>
          <a:p>
            <a:pPr>
              <a:buClr>
                <a:srgbClr val="004B85"/>
              </a:buClr>
              <a:defRPr/>
            </a:pPr>
            <a:endParaRPr lang="en-US" sz="1800" dirty="0">
              <a:solidFill>
                <a:srgbClr val="004B85"/>
              </a:solidFill>
              <a:latin typeface="Calibri" panose="020F0502020204030204" pitchFamily="34" charset="0"/>
              <a:ea typeface="Calibri"/>
              <a:cs typeface="Calibri" panose="020F0502020204030204" pitchFamily="34" charset="0"/>
            </a:endParaRPr>
          </a:p>
          <a:p>
            <a:pPr>
              <a:buClr>
                <a:srgbClr val="004B85"/>
              </a:buClr>
              <a:defRPr/>
            </a:pPr>
            <a:endParaRPr lang="en-US" sz="1800" dirty="0">
              <a:solidFill>
                <a:srgbClr val="004B85"/>
              </a:solidFill>
              <a:latin typeface="Calibri" panose="020F0502020204030204" pitchFamily="34" charset="0"/>
              <a:ea typeface="Calibri" panose="020F0502020204030204" pitchFamily="34" charset="0"/>
              <a:cs typeface="Calibri" panose="020F0502020204030204" pitchFamily="34" charset="0"/>
            </a:endParaRPr>
          </a:p>
          <a:p>
            <a:pPr>
              <a:buClr>
                <a:srgbClr val="004B85"/>
              </a:buClr>
              <a:defRPr/>
            </a:pPr>
            <a:endParaRPr lang="en-US" sz="1875">
              <a:solidFill>
                <a:srgbClr val="004B85"/>
              </a:solidFill>
              <a:latin typeface="Calibri" panose="020F0502020204030204" pitchFamily="34" charset="0"/>
              <a:ea typeface="Calibri" panose="020F0502020204030204" pitchFamily="34" charset="0"/>
              <a:cs typeface="Calibri" panose="020F0502020204030204" pitchFamily="34" charset="0"/>
            </a:endParaRPr>
          </a:p>
          <a:p>
            <a:pPr>
              <a:buClr>
                <a:srgbClr val="004B85"/>
              </a:buClr>
              <a:defRPr/>
            </a:pPr>
            <a:endParaRPr lang="en-US" sz="1875">
              <a:solidFill>
                <a:srgbClr val="004B85"/>
              </a:solidFill>
              <a:latin typeface="Calibri" panose="020F0502020204030204" pitchFamily="34" charset="0"/>
              <a:ea typeface="Calibri" panose="020F0502020204030204" pitchFamily="34" charset="0"/>
              <a:cs typeface="Calibri" panose="020F0502020204030204" pitchFamily="34" charset="0"/>
            </a:endParaRPr>
          </a:p>
          <a:p>
            <a:pPr>
              <a:buClr>
                <a:srgbClr val="004B85"/>
              </a:buClr>
              <a:defRPr/>
            </a:pPr>
            <a:endParaRPr lang="en-US">
              <a:solidFill>
                <a:srgbClr val="004B85"/>
              </a:solidFill>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a:solidFill>
                <a:srgbClr val="004B85"/>
              </a:solidFill>
              <a:latin typeface="Aptos" panose="02110004020202020204"/>
              <a:ea typeface="Calibri" panose="020F0502020204030204" pitchFamily="34" charset="0"/>
              <a:cs typeface="Calibri" panose="020F0502020204030204" pitchFamily="34" charset="0"/>
            </a:endParaRPr>
          </a:p>
        </p:txBody>
      </p:sp>
      <p:sp>
        <p:nvSpPr>
          <p:cNvPr id="4" name="Subtitle 2">
            <a:extLst>
              <a:ext uri="{FF2B5EF4-FFF2-40B4-BE49-F238E27FC236}">
                <a16:creationId xmlns:a16="http://schemas.microsoft.com/office/drawing/2014/main" id="{297FF02B-6044-0C50-A0A4-70416E07F757}"/>
              </a:ext>
            </a:extLst>
          </p:cNvPr>
          <p:cNvSpPr txBox="1">
            <a:spLocks/>
          </p:cNvSpPr>
          <p:nvPr/>
        </p:nvSpPr>
        <p:spPr>
          <a:xfrm>
            <a:off x="628650" y="968225"/>
            <a:ext cx="6632762" cy="285084"/>
          </a:xfrm>
          <a:prstGeom prst="rect">
            <a:avLst/>
          </a:prstGeom>
        </p:spPr>
        <p:txBody>
          <a:bodyPr vert="horz" lIns="68580" tIns="34290" rIns="68580" bIns="3429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fontAlgn="auto">
              <a:spcBef>
                <a:spcPts val="750"/>
              </a:spcBef>
              <a:spcAft>
                <a:spcPts val="0"/>
              </a:spcAft>
              <a:buNone/>
              <a:defRPr/>
            </a:pPr>
            <a:r>
              <a:rPr lang="en-US" sz="1350" i="1">
                <a:solidFill>
                  <a:srgbClr val="004B85"/>
                </a:solidFill>
                <a:latin typeface="Calibri"/>
                <a:ea typeface="Calibri"/>
                <a:cs typeface="Calibri"/>
              </a:rPr>
              <a:t>39</a:t>
            </a:r>
            <a:r>
              <a:rPr lang="en-US" sz="1350" i="1" baseline="30000">
                <a:solidFill>
                  <a:srgbClr val="004B85"/>
                </a:solidFill>
                <a:latin typeface="Calibri"/>
                <a:ea typeface="Calibri"/>
                <a:cs typeface="Calibri"/>
              </a:rPr>
              <a:t>th</a:t>
            </a:r>
            <a:r>
              <a:rPr lang="en-US" sz="1350" b="0" i="1">
                <a:solidFill>
                  <a:srgbClr val="004B85"/>
                </a:solidFill>
                <a:latin typeface="Calibri"/>
                <a:ea typeface="Calibri"/>
                <a:cs typeface="Calibri"/>
              </a:rPr>
              <a:t> Annual CSD Pool Membership Meeting</a:t>
            </a:r>
            <a:endParaRPr lang="en-US" sz="2100" b="0">
              <a:solidFill>
                <a:prstClr val="black"/>
              </a:solidFill>
              <a:latin typeface="Calibri"/>
              <a:ea typeface="Calibri"/>
              <a:cs typeface="Calibri"/>
            </a:endParaRPr>
          </a:p>
        </p:txBody>
      </p:sp>
      <p:sp>
        <p:nvSpPr>
          <p:cNvPr id="6" name="Rectangle 5">
            <a:extLst>
              <a:ext uri="{FF2B5EF4-FFF2-40B4-BE49-F238E27FC236}">
                <a16:creationId xmlns:a16="http://schemas.microsoft.com/office/drawing/2014/main" id="{3B898BDD-4420-8B18-1019-A8736620FD70}"/>
              </a:ext>
            </a:extLst>
          </p:cNvPr>
          <p:cNvSpPr/>
          <p:nvPr/>
        </p:nvSpPr>
        <p:spPr>
          <a:xfrm>
            <a:off x="0" y="4395730"/>
            <a:ext cx="9144000" cy="747770"/>
          </a:xfrm>
          <a:prstGeom prst="rect">
            <a:avLst/>
          </a:prstGeom>
          <a:solidFill>
            <a:srgbClr val="004B85"/>
          </a:solidFill>
          <a:ln>
            <a:solidFill>
              <a:srgbClr val="004B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defRPr/>
            </a:pPr>
            <a:endParaRPr lang="en-US" sz="1350" b="0">
              <a:solidFill>
                <a:prstClr val="white"/>
              </a:solidFill>
              <a:latin typeface="Calibri" panose="020F0502020204030204"/>
            </a:endParaRPr>
          </a:p>
        </p:txBody>
      </p:sp>
      <p:pic>
        <p:nvPicPr>
          <p:cNvPr id="9" name="Picture 8">
            <a:extLst>
              <a:ext uri="{FF2B5EF4-FFF2-40B4-BE49-F238E27FC236}">
                <a16:creationId xmlns:a16="http://schemas.microsoft.com/office/drawing/2014/main" id="{DB4EF590-82D6-5E85-F0EE-DDE095B0722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7834" y="4641491"/>
            <a:ext cx="2751526" cy="338639"/>
          </a:xfrm>
          <a:prstGeom prst="rect">
            <a:avLst/>
          </a:prstGeom>
        </p:spPr>
      </p:pic>
      <p:sp>
        <p:nvSpPr>
          <p:cNvPr id="10" name="TextBox 9">
            <a:extLst>
              <a:ext uri="{FF2B5EF4-FFF2-40B4-BE49-F238E27FC236}">
                <a16:creationId xmlns:a16="http://schemas.microsoft.com/office/drawing/2014/main" id="{0806E971-09CA-B143-DDC7-3585ADF3582B}"/>
              </a:ext>
            </a:extLst>
          </p:cNvPr>
          <p:cNvSpPr txBox="1"/>
          <p:nvPr/>
        </p:nvSpPr>
        <p:spPr>
          <a:xfrm>
            <a:off x="154641" y="4573406"/>
            <a:ext cx="1726895" cy="415498"/>
          </a:xfrm>
          <a:prstGeom prst="rect">
            <a:avLst/>
          </a:prstGeom>
          <a:noFill/>
        </p:spPr>
        <p:txBody>
          <a:bodyPr wrap="square" rtlCol="0">
            <a:spAutoFit/>
          </a:bodyPr>
          <a:lstStyle/>
          <a:p>
            <a:pPr defTabSz="685800" eaLnBrk="1" fontAlgn="auto" hangingPunct="1">
              <a:spcBef>
                <a:spcPts val="0"/>
              </a:spcBef>
              <a:spcAft>
                <a:spcPts val="0"/>
              </a:spcAft>
              <a:defRPr/>
            </a:pPr>
            <a:r>
              <a:rPr lang="en-US" sz="2100" b="0">
                <a:solidFill>
                  <a:prstClr val="white"/>
                </a:solidFill>
                <a:latin typeface="Calibri Light" panose="020F0302020204030204"/>
              </a:rPr>
              <a:t>csdpool.org</a:t>
            </a:r>
          </a:p>
        </p:txBody>
      </p:sp>
    </p:spTree>
    <p:extLst>
      <p:ext uri="{BB962C8B-B14F-4D97-AF65-F5344CB8AC3E}">
        <p14:creationId xmlns:p14="http://schemas.microsoft.com/office/powerpoint/2010/main" val="39634997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B675A68-BC02-F1F6-798D-7EF938BD97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C84FAE-84B2-B86C-1E48-3F248D055B77}"/>
              </a:ext>
            </a:extLst>
          </p:cNvPr>
          <p:cNvSpPr>
            <a:spLocks noGrp="1"/>
          </p:cNvSpPr>
          <p:nvPr>
            <p:ph type="title"/>
          </p:nvPr>
        </p:nvSpPr>
        <p:spPr/>
        <p:txBody>
          <a:bodyPr/>
          <a:lstStyle/>
          <a:p>
            <a:r>
              <a:rPr lang="en-US">
                <a:solidFill>
                  <a:srgbClr val="004B85"/>
                </a:solidFill>
                <a:latin typeface="Tw Cen MT Condensed Extra Bold" panose="020B0803020202020204" pitchFamily="34" charset="0"/>
              </a:rPr>
              <a:t>Financial Statement</a:t>
            </a:r>
          </a:p>
        </p:txBody>
      </p:sp>
      <p:sp>
        <p:nvSpPr>
          <p:cNvPr id="3" name="Content Placeholder 2">
            <a:extLst>
              <a:ext uri="{FF2B5EF4-FFF2-40B4-BE49-F238E27FC236}">
                <a16:creationId xmlns:a16="http://schemas.microsoft.com/office/drawing/2014/main" id="{91CAFAEF-3660-2DE7-4E56-C77EC417F341}"/>
              </a:ext>
            </a:extLst>
          </p:cNvPr>
          <p:cNvSpPr>
            <a:spLocks noGrp="1"/>
          </p:cNvSpPr>
          <p:nvPr>
            <p:ph idx="1"/>
          </p:nvPr>
        </p:nvSpPr>
        <p:spPr>
          <a:xfrm>
            <a:off x="628649" y="1276350"/>
            <a:ext cx="4933951" cy="2269331"/>
          </a:xfrm>
        </p:spPr>
        <p:txBody>
          <a:bodyPr vert="horz" lIns="91440" tIns="45720" rIns="91440" bIns="45720" rtlCol="0" anchor="t">
            <a:normAutofit/>
          </a:bodyPr>
          <a:lstStyle/>
          <a:p>
            <a:pPr>
              <a:buClr>
                <a:srgbClr val="004B85"/>
              </a:buClr>
              <a:defRPr/>
            </a:pPr>
            <a:r>
              <a:rPr lang="en-US" sz="1800">
                <a:solidFill>
                  <a:srgbClr val="004B85"/>
                </a:solidFill>
                <a:latin typeface="Calibri"/>
                <a:ea typeface="Calibri"/>
                <a:cs typeface="Calibri"/>
              </a:rPr>
              <a:t>Refer to 2025 CSD Pool Annual Report Handout </a:t>
            </a:r>
          </a:p>
          <a:p>
            <a:pPr>
              <a:buClr>
                <a:srgbClr val="004B85"/>
              </a:buClr>
              <a:defRPr/>
            </a:pPr>
            <a:r>
              <a:rPr lang="en-US" sz="1800">
                <a:solidFill>
                  <a:srgbClr val="004B85"/>
                </a:solidFill>
                <a:latin typeface="Calibri" panose="020F0502020204030204" pitchFamily="34" charset="0"/>
                <a:cs typeface="Calibri" panose="020F0502020204030204" pitchFamily="34" charset="0"/>
              </a:rPr>
              <a:t>Respond to Member Questions</a:t>
            </a:r>
          </a:p>
          <a:p>
            <a:pPr>
              <a:buClr>
                <a:srgbClr val="004B85"/>
              </a:buClr>
              <a:defRPr/>
            </a:pPr>
            <a:r>
              <a:rPr lang="en-US" sz="1800">
                <a:solidFill>
                  <a:srgbClr val="004B85"/>
                </a:solidFill>
                <a:latin typeface="Calibri"/>
                <a:ea typeface="Calibri"/>
                <a:cs typeface="Calibri"/>
              </a:rPr>
              <a:t>Motion to Approve 2025 CSD Pool Annual Report</a:t>
            </a:r>
          </a:p>
          <a:p>
            <a:pPr marL="0" indent="0">
              <a:buClr>
                <a:srgbClr val="004B85"/>
              </a:buClr>
              <a:buNone/>
              <a:defRPr/>
            </a:pPr>
            <a:endParaRPr lang="en-US">
              <a:solidFill>
                <a:srgbClr val="004B85"/>
              </a:solidFill>
              <a:latin typeface="Calibri" panose="020F0502020204030204" pitchFamily="34" charset="0"/>
              <a:cs typeface="Calibri" panose="020F0502020204030204" pitchFamily="34" charset="0"/>
            </a:endParaRPr>
          </a:p>
          <a:p>
            <a:pPr marL="0" indent="0">
              <a:buNone/>
            </a:pPr>
            <a:endParaRPr lang="en-US">
              <a:solidFill>
                <a:srgbClr val="004B85"/>
              </a:solidFill>
            </a:endParaRPr>
          </a:p>
        </p:txBody>
      </p:sp>
      <p:sp>
        <p:nvSpPr>
          <p:cNvPr id="4" name="Subtitle 2">
            <a:extLst>
              <a:ext uri="{FF2B5EF4-FFF2-40B4-BE49-F238E27FC236}">
                <a16:creationId xmlns:a16="http://schemas.microsoft.com/office/drawing/2014/main" id="{BE32605B-3449-62BC-0527-97A1F5F12153}"/>
              </a:ext>
            </a:extLst>
          </p:cNvPr>
          <p:cNvSpPr txBox="1">
            <a:spLocks/>
          </p:cNvSpPr>
          <p:nvPr/>
        </p:nvSpPr>
        <p:spPr>
          <a:xfrm>
            <a:off x="628650" y="968225"/>
            <a:ext cx="6632762" cy="285084"/>
          </a:xfrm>
          <a:prstGeom prst="rect">
            <a:avLst/>
          </a:prstGeom>
        </p:spPr>
        <p:txBody>
          <a:bodyPr vert="horz" lIns="68580" tIns="34290" rIns="68580" bIns="3429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fontAlgn="auto">
              <a:spcBef>
                <a:spcPts val="750"/>
              </a:spcBef>
              <a:spcAft>
                <a:spcPts val="0"/>
              </a:spcAft>
              <a:buNone/>
              <a:defRPr/>
            </a:pPr>
            <a:r>
              <a:rPr lang="en-US" sz="1350" i="1">
                <a:solidFill>
                  <a:srgbClr val="004B85"/>
                </a:solidFill>
                <a:latin typeface="Calibri"/>
                <a:ea typeface="Calibri"/>
                <a:cs typeface="Calibri"/>
              </a:rPr>
              <a:t>39</a:t>
            </a:r>
            <a:r>
              <a:rPr lang="en-US" sz="1350" i="1" baseline="30000">
                <a:solidFill>
                  <a:srgbClr val="004B85"/>
                </a:solidFill>
                <a:latin typeface="Calibri"/>
                <a:ea typeface="Calibri"/>
                <a:cs typeface="Calibri"/>
              </a:rPr>
              <a:t>th</a:t>
            </a:r>
            <a:r>
              <a:rPr lang="en-US" sz="1350" b="0" i="1">
                <a:solidFill>
                  <a:srgbClr val="004B85"/>
                </a:solidFill>
                <a:latin typeface="Calibri"/>
                <a:ea typeface="Calibri"/>
                <a:cs typeface="Calibri"/>
              </a:rPr>
              <a:t> Annual CSD Pool Membership Meeting</a:t>
            </a:r>
            <a:endParaRPr lang="en-US" sz="2100" b="0">
              <a:solidFill>
                <a:prstClr val="black"/>
              </a:solidFill>
              <a:latin typeface="Calibri"/>
              <a:ea typeface="Calibri"/>
              <a:cs typeface="Calibri"/>
            </a:endParaRPr>
          </a:p>
        </p:txBody>
      </p:sp>
      <p:sp>
        <p:nvSpPr>
          <p:cNvPr id="6" name="Rectangle 5">
            <a:extLst>
              <a:ext uri="{FF2B5EF4-FFF2-40B4-BE49-F238E27FC236}">
                <a16:creationId xmlns:a16="http://schemas.microsoft.com/office/drawing/2014/main" id="{6422B010-C7C0-78B1-5989-1A32F4A6B621}"/>
              </a:ext>
            </a:extLst>
          </p:cNvPr>
          <p:cNvSpPr/>
          <p:nvPr/>
        </p:nvSpPr>
        <p:spPr>
          <a:xfrm>
            <a:off x="0" y="4395730"/>
            <a:ext cx="9144000" cy="747770"/>
          </a:xfrm>
          <a:prstGeom prst="rect">
            <a:avLst/>
          </a:prstGeom>
          <a:solidFill>
            <a:srgbClr val="004B85"/>
          </a:solidFill>
          <a:ln>
            <a:solidFill>
              <a:srgbClr val="004B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defRPr/>
            </a:pPr>
            <a:endParaRPr lang="en-US" sz="1350" b="0">
              <a:solidFill>
                <a:prstClr val="white"/>
              </a:solidFill>
              <a:latin typeface="Calibri" panose="020F0502020204030204"/>
            </a:endParaRPr>
          </a:p>
        </p:txBody>
      </p:sp>
      <p:pic>
        <p:nvPicPr>
          <p:cNvPr id="9" name="Picture 8">
            <a:extLst>
              <a:ext uri="{FF2B5EF4-FFF2-40B4-BE49-F238E27FC236}">
                <a16:creationId xmlns:a16="http://schemas.microsoft.com/office/drawing/2014/main" id="{D517F661-2B59-8402-B8FA-E1EE927433A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7834" y="4641491"/>
            <a:ext cx="2751526" cy="338639"/>
          </a:xfrm>
          <a:prstGeom prst="rect">
            <a:avLst/>
          </a:prstGeom>
        </p:spPr>
      </p:pic>
      <p:sp>
        <p:nvSpPr>
          <p:cNvPr id="10" name="TextBox 9">
            <a:extLst>
              <a:ext uri="{FF2B5EF4-FFF2-40B4-BE49-F238E27FC236}">
                <a16:creationId xmlns:a16="http://schemas.microsoft.com/office/drawing/2014/main" id="{03B1FC97-4050-4B77-CB9B-DDAD1EE49F51}"/>
              </a:ext>
            </a:extLst>
          </p:cNvPr>
          <p:cNvSpPr txBox="1"/>
          <p:nvPr/>
        </p:nvSpPr>
        <p:spPr>
          <a:xfrm>
            <a:off x="154641" y="4573406"/>
            <a:ext cx="1726895" cy="415498"/>
          </a:xfrm>
          <a:prstGeom prst="rect">
            <a:avLst/>
          </a:prstGeom>
          <a:noFill/>
        </p:spPr>
        <p:txBody>
          <a:bodyPr wrap="square" rtlCol="0">
            <a:spAutoFit/>
          </a:bodyPr>
          <a:lstStyle/>
          <a:p>
            <a:pPr defTabSz="685800" eaLnBrk="1" fontAlgn="auto" hangingPunct="1">
              <a:spcBef>
                <a:spcPts val="0"/>
              </a:spcBef>
              <a:spcAft>
                <a:spcPts val="0"/>
              </a:spcAft>
              <a:defRPr/>
            </a:pPr>
            <a:r>
              <a:rPr lang="en-US" sz="2100" b="0">
                <a:solidFill>
                  <a:prstClr val="white"/>
                </a:solidFill>
                <a:latin typeface="Calibri Light" panose="020F0302020204030204"/>
              </a:rPr>
              <a:t>csdpool.org</a:t>
            </a:r>
          </a:p>
        </p:txBody>
      </p:sp>
      <p:sp>
        <p:nvSpPr>
          <p:cNvPr id="5" name="Text Box 3">
            <a:extLst>
              <a:ext uri="{FF2B5EF4-FFF2-40B4-BE49-F238E27FC236}">
                <a16:creationId xmlns:a16="http://schemas.microsoft.com/office/drawing/2014/main" id="{42AD3F5B-4553-A430-A26C-00D3313DB391}"/>
              </a:ext>
            </a:extLst>
          </p:cNvPr>
          <p:cNvSpPr txBox="1">
            <a:spLocks noChangeArrowheads="1"/>
          </p:cNvSpPr>
          <p:nvPr/>
        </p:nvSpPr>
        <p:spPr bwMode="auto">
          <a:xfrm>
            <a:off x="5863865" y="3570420"/>
            <a:ext cx="3119120" cy="586957"/>
          </a:xfrm>
          <a:prstGeom prst="rect">
            <a:avLst/>
          </a:prstGeom>
          <a:noFill/>
          <a:ln w="9525">
            <a:noFill/>
            <a:miter lim="800000"/>
            <a:headEnd/>
            <a:tailEnd/>
          </a:ln>
        </p:spPr>
        <p:txBody>
          <a:bodyPr wrap="square" lIns="90000" tIns="46800" rIns="90000" bIns="46800">
            <a:spAutoFit/>
          </a:bodyPr>
          <a:lstStyle/>
          <a:p>
            <a:pPr algn="ctr">
              <a:spcBef>
                <a:spcPct val="50000"/>
              </a:spcBef>
              <a:defRPr/>
            </a:pPr>
            <a:r>
              <a:rPr lang="en-US" sz="1600">
                <a:solidFill>
                  <a:schemeClr val="tx1">
                    <a:lumMod val="95000"/>
                    <a:lumOff val="5000"/>
                  </a:schemeClr>
                </a:solidFill>
                <a:latin typeface="+mn-lt"/>
              </a:rPr>
              <a:t>Allison Slife </a:t>
            </a:r>
            <a:r>
              <a:rPr lang="en-US" sz="1600" b="0">
                <a:solidFill>
                  <a:schemeClr val="tx1">
                    <a:lumMod val="95000"/>
                    <a:lumOff val="5000"/>
                  </a:schemeClr>
                </a:solidFill>
                <a:latin typeface="+mn-lt"/>
              </a:rPr>
              <a:t>/ Auditor</a:t>
            </a:r>
            <a:br>
              <a:rPr lang="en-US" sz="1600">
                <a:solidFill>
                  <a:schemeClr val="tx1">
                    <a:lumMod val="95000"/>
                    <a:lumOff val="5000"/>
                  </a:schemeClr>
                </a:solidFill>
                <a:latin typeface="+mn-lt"/>
              </a:rPr>
            </a:br>
            <a:r>
              <a:rPr lang="en-US" sz="1600" b="0">
                <a:solidFill>
                  <a:srgbClr val="004B85"/>
                </a:solidFill>
                <a:latin typeface="+mn-lt"/>
              </a:rPr>
              <a:t>CliftonLarsonAllen, LLP</a:t>
            </a:r>
            <a:endParaRPr lang="en-US" sz="1600">
              <a:solidFill>
                <a:srgbClr val="004B85"/>
              </a:solidFill>
              <a:latin typeface="+mn-lt"/>
            </a:endParaRPr>
          </a:p>
        </p:txBody>
      </p:sp>
      <p:pic>
        <p:nvPicPr>
          <p:cNvPr id="1026" name="Picture 2">
            <a:extLst>
              <a:ext uri="{FF2B5EF4-FFF2-40B4-BE49-F238E27FC236}">
                <a16:creationId xmlns:a16="http://schemas.microsoft.com/office/drawing/2014/main" id="{EB50154A-62B7-EE1E-A4E4-4D1D4AA58A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0544" y="895350"/>
            <a:ext cx="2507471" cy="2598549"/>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4015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0E7DDA-BA27-EB3D-C7F0-3E7B73202F4E}"/>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B7D6B4E0-5C2D-5A03-F9DC-7A4FA08BBC42}"/>
              </a:ext>
            </a:extLst>
          </p:cNvPr>
          <p:cNvPicPr>
            <a:picLocks noChangeAspect="1"/>
          </p:cNvPicPr>
          <p:nvPr/>
        </p:nvPicPr>
        <p:blipFill>
          <a:blip r:embed="rId3"/>
          <a:stretch>
            <a:fillRect/>
          </a:stretch>
        </p:blipFill>
        <p:spPr>
          <a:xfrm>
            <a:off x="0" y="0"/>
            <a:ext cx="9144000" cy="5143500"/>
          </a:xfrm>
          <a:prstGeom prst="rect">
            <a:avLst/>
          </a:prstGeom>
        </p:spPr>
      </p:pic>
    </p:spTree>
    <p:extLst>
      <p:ext uri="{BB962C8B-B14F-4D97-AF65-F5344CB8AC3E}">
        <p14:creationId xmlns:p14="http://schemas.microsoft.com/office/powerpoint/2010/main" val="1446170755"/>
      </p:ext>
    </p:extLst>
  </p:cSld>
  <p:clrMapOvr>
    <a:masterClrMapping/>
  </p:clrMapOvr>
</p:sld>
</file>

<file path=ppt/theme/theme1.xml><?xml version="1.0" encoding="utf-8"?>
<a:theme xmlns:a="http://schemas.openxmlformats.org/drawingml/2006/main" name="Default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FB859C9B-B4B2-4EDB-8E54-355C6CE4302F}" vid="{A1D0B191-59E8-419C-97C4-D1B8D0EDE9F1}"/>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estGroup xmlns="3ad63606-d301-4eb1-8729-bb942b9c36b9">
      <UserInfo>
        <DisplayName/>
        <AccountId xsi:nil="true"/>
        <AccountType/>
      </UserInfo>
    </TestGroup>
    <Category xmlns="3ad63606-d301-4eb1-8729-bb942b9c36b9" xsi:nil="true"/>
    <SPDataClassification xmlns="4b2d4931-9732-4594-8762-ef427a2eb72a" xsi:nil="true"/>
    <lcf76f155ced4ddcb4097134ff3c332f xmlns="3ad63606-d301-4eb1-8729-bb942b9c36b9">
      <Terms xmlns="http://schemas.microsoft.com/office/infopath/2007/PartnerControls"/>
    </lcf76f155ced4ddcb4097134ff3c332f>
    <TaxCatchAll xmlns="008a6e24-fdb2-42fc-ae0e-66aff955575e" xsi:nil="true"/>
    <Note xmlns="4b2d4931-9732-4594-8762-ef427a2eb72a"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019B8AA4B02E442B0761E87E14C3254" ma:contentTypeVersion="13" ma:contentTypeDescription="Create a new document." ma:contentTypeScope="" ma:versionID="1862d48f1a9f38f5f67eb7c23668a391">
  <xsd:schema xmlns:xsd="http://www.w3.org/2001/XMLSchema" xmlns:xs="http://www.w3.org/2001/XMLSchema" xmlns:p="http://schemas.microsoft.com/office/2006/metadata/properties" xmlns:ns2="127b2b18-38ed-4fed-a57e-17e2eb61a520" xmlns:ns3="cc06d54a-0b0c-4217-aa90-c5a236df3124" xmlns:ns4="4b2d4931-9732-4594-8762-ef427a2eb72a" xmlns:ns5="8fc191e9-8d31-47a3-bc79-e1e09e3ace74" xmlns:ns6="3ad63606-d301-4eb1-8729-bb942b9c36b9" xmlns:ns7="008a6e24-fdb2-42fc-ae0e-66aff955575e" targetNamespace="http://schemas.microsoft.com/office/2006/metadata/properties" ma:root="true" ma:fieldsID="2e4336f81fe6d11be5a5b513e33624ca" ns2:_="" ns3:_="" ns4:_="" ns5:_="" ns6:_="" ns7:_="">
    <xsd:import namespace="127b2b18-38ed-4fed-a57e-17e2eb61a520"/>
    <xsd:import namespace="cc06d54a-0b0c-4217-aa90-c5a236df3124"/>
    <xsd:import namespace="4b2d4931-9732-4594-8762-ef427a2eb72a"/>
    <xsd:import namespace="8fc191e9-8d31-47a3-bc79-e1e09e3ace74"/>
    <xsd:import namespace="3ad63606-d301-4eb1-8729-bb942b9c36b9"/>
    <xsd:import namespace="008a6e24-fdb2-42fc-ae0e-66aff955575e"/>
    <xsd:element name="properties">
      <xsd:complexType>
        <xsd:sequence>
          <xsd:element name="documentManagement">
            <xsd:complexType>
              <xsd:all>
                <xsd:element ref="ns2:_dlc_DocId" minOccurs="0"/>
                <xsd:element ref="ns2:_dlc_DocIdUrl" minOccurs="0"/>
                <xsd:element ref="ns2:_dlc_DocIdPersistId" minOccurs="0"/>
                <xsd:element ref="ns3:SharedWithUsers" minOccurs="0"/>
                <xsd:element ref="ns3:SharedWithDetails" minOccurs="0"/>
                <xsd:element ref="ns4:Note" minOccurs="0"/>
                <xsd:element ref="ns4:SPDataClassification" minOccurs="0"/>
                <xsd:element ref="ns5:MediaServiceMetadata" minOccurs="0"/>
                <xsd:element ref="ns5:MediaServiceFastMetadata" minOccurs="0"/>
                <xsd:element ref="ns5:MediaServiceSearchProperties" minOccurs="0"/>
                <xsd:element ref="ns5:MediaServiceObjectDetectorVersions" minOccurs="0"/>
                <xsd:element ref="ns6:MediaServiceDateTaken" minOccurs="0"/>
                <xsd:element ref="ns6:MediaServiceGenerationTime" minOccurs="0"/>
                <xsd:element ref="ns6:MediaServiceEventHashCode" minOccurs="0"/>
                <xsd:element ref="ns6:MediaLengthInSeconds" minOccurs="0"/>
                <xsd:element ref="ns6:MediaServiceOCR" minOccurs="0"/>
                <xsd:element ref="ns6:lcf76f155ced4ddcb4097134ff3c332f" minOccurs="0"/>
                <xsd:element ref="ns7:TaxCatchAll" minOccurs="0"/>
                <xsd:element ref="ns6:MediaServiceLocation" minOccurs="0"/>
                <xsd:element ref="ns6:MediaServiceBillingMetadata" minOccurs="0"/>
                <xsd:element ref="ns6:Category" minOccurs="0"/>
                <xsd:element ref="ns6:TestGroup"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27b2b18-38ed-4fed-a57e-17e2eb61a520"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cc06d54a-0b0c-4217-aa90-c5a236df3124"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b2d4931-9732-4594-8762-ef427a2eb72a" elementFormDefault="qualified">
    <xsd:import namespace="http://schemas.microsoft.com/office/2006/documentManagement/types"/>
    <xsd:import namespace="http://schemas.microsoft.com/office/infopath/2007/PartnerControls"/>
    <xsd:element name="Note" ma:index="13" nillable="true" ma:displayName="Posting Location" ma:internalName="Note">
      <xsd:simpleType>
        <xsd:restriction base="dms:Text">
          <xsd:maxLength value="255"/>
        </xsd:restriction>
      </xsd:simpleType>
    </xsd:element>
    <xsd:element name="SPDataClassification" ma:index="14" nillable="true" ma:displayName="SPDataClassification" ma:internalName="SPDataClassifica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fc191e9-8d31-47a3-bc79-e1e09e3ace74" elementFormDefault="qualified">
    <xsd:import namespace="http://schemas.microsoft.com/office/2006/documentManagement/types"/>
    <xsd:import namespace="http://schemas.microsoft.com/office/infopath/2007/PartnerControls"/>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ad63606-d301-4eb1-8729-bb942b9c36b9" elementFormDefault="qualified">
    <xsd:import namespace="http://schemas.microsoft.com/office/2006/documentManagement/types"/>
    <xsd:import namespace="http://schemas.microsoft.com/office/infopath/2007/PartnerControls"/>
    <xsd:element name="MediaServiceDateTaken" ma:index="19" nillable="true" ma:displayName="MediaServiceDateTaken" ma:hidden="true" ma:indexed="true" ma:internalName="MediaServiceDateTaken"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OCR" ma:index="23" nillable="true" ma:displayName="Extracted Text" ma:internalName="MediaServiceOCR" ma:readOnly="true">
      <xsd:simpleType>
        <xsd:restriction base="dms:Note">
          <xsd:maxLength value="255"/>
        </xsd:restrictio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32788c53-7e05-4f3c-88a0-b3a683d79628" ma:termSetId="09814cd3-568e-fe90-9814-8d621ff8fb84" ma:anchorId="fba54fb3-c3e1-fe81-a776-ca4b69148c4d" ma:open="true" ma:isKeyword="false">
      <xsd:complexType>
        <xsd:sequence>
          <xsd:element ref="pc:Terms" minOccurs="0" maxOccurs="1"/>
        </xsd:sequence>
      </xsd:complexType>
    </xsd:element>
    <xsd:element name="MediaServiceLocation" ma:index="27" nillable="true" ma:displayName="Location" ma:indexed="true" ma:internalName="MediaServiceLocation" ma:readOnly="true">
      <xsd:simpleType>
        <xsd:restriction base="dms:Text"/>
      </xsd:simpleType>
    </xsd:element>
    <xsd:element name="MediaServiceBillingMetadata" ma:index="28" nillable="true" ma:displayName="MediaServiceBillingMetadata" ma:hidden="true" ma:internalName="MediaServiceBillingMetadata" ma:readOnly="true">
      <xsd:simpleType>
        <xsd:restriction base="dms:Note"/>
      </xsd:simpleType>
    </xsd:element>
    <xsd:element name="Category" ma:index="29" nillable="true" ma:displayName="Category" ma:format="Dropdown" ma:internalName="Category">
      <xsd:simpleType>
        <xsd:restriction base="dms:Choice">
          <xsd:enumeration value="Procedures"/>
          <xsd:enumeration value="Board Packet"/>
          <xsd:enumeration value="Trust Packet"/>
        </xsd:restriction>
      </xsd:simpleType>
    </xsd:element>
    <xsd:element name="TestGroup" ma:index="30" nillable="true" ma:displayName="Test Group" ma:format="Dropdown" ma:list="UserInfo" ma:SharePointGroup="0" ma:internalName="TestGroup">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08a6e24-fdb2-42fc-ae0e-66aff955575e" elementFormDefault="qualified">
    <xsd:import namespace="http://schemas.microsoft.com/office/2006/documentManagement/types"/>
    <xsd:import namespace="http://schemas.microsoft.com/office/infopath/2007/PartnerControls"/>
    <xsd:element name="TaxCatchAll" ma:index="26" nillable="true" ma:displayName="Taxonomy Catch All Column" ma:hidden="true" ma:list="{fd634a8e-9766-4ebb-beee-0aa429e445b0}" ma:internalName="TaxCatchAll" ma:showField="CatchAllData" ma:web="008a6e24-fdb2-42fc-ae0e-66aff955575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titus xmlns="http://schemas.titus.com/TitusProperties/">
  <TitusGUID xmlns="">69e9f784-5ce0-4195-94d8-0670d5e18dbe</TitusGUID>
  <TitusMetadata xmlns="">eyJucyI6Imh0dHA6XC9cL3d3dy50aXR1cy5jb20iLCJwcm9wcyI6W3sibiI6IkRhdGFSaXNrQ2xhc3NpZmljYXRpb24iLCJ2YWxzIjpbeyJ2YWx1ZSI6IkludGVybmFsIn1dfV19</TitusMetadata>
</titus>
</file>

<file path=customXml/itemProps1.xml><?xml version="1.0" encoding="utf-8"?>
<ds:datastoreItem xmlns:ds="http://schemas.openxmlformats.org/officeDocument/2006/customXml" ds:itemID="{F80FE91E-C86A-4294-8AB4-6A4310D8C1D9}">
  <ds:schemaRefs>
    <ds:schemaRef ds:uri="http://schemas.microsoft.com/office/infopath/2007/PartnerControls"/>
    <ds:schemaRef ds:uri="http://purl.org/dc/elements/1.1/"/>
    <ds:schemaRef ds:uri="http://purl.org/dc/dcmitype/"/>
    <ds:schemaRef ds:uri="http://schemas.openxmlformats.org/package/2006/metadata/core-properties"/>
    <ds:schemaRef ds:uri="cc06d54a-0b0c-4217-aa90-c5a236df3124"/>
    <ds:schemaRef ds:uri="008a6e24-fdb2-42fc-ae0e-66aff955575e"/>
    <ds:schemaRef ds:uri="http://www.w3.org/XML/1998/namespace"/>
    <ds:schemaRef ds:uri="3ad63606-d301-4eb1-8729-bb942b9c36b9"/>
    <ds:schemaRef ds:uri="http://schemas.microsoft.com/office/2006/documentManagement/types"/>
    <ds:schemaRef ds:uri="8fc191e9-8d31-47a3-bc79-e1e09e3ace74"/>
    <ds:schemaRef ds:uri="http://schemas.microsoft.com/office/2006/metadata/properties"/>
    <ds:schemaRef ds:uri="4b2d4931-9732-4594-8762-ef427a2eb72a"/>
    <ds:schemaRef ds:uri="127b2b18-38ed-4fed-a57e-17e2eb61a520"/>
    <ds:schemaRef ds:uri="http://purl.org/dc/terms/"/>
  </ds:schemaRefs>
</ds:datastoreItem>
</file>

<file path=customXml/itemProps2.xml><?xml version="1.0" encoding="utf-8"?>
<ds:datastoreItem xmlns:ds="http://schemas.openxmlformats.org/officeDocument/2006/customXml" ds:itemID="{C85EE02F-B61E-4658-92BD-6EC9482434D5}">
  <ds:schemaRefs>
    <ds:schemaRef ds:uri="http://schemas.microsoft.com/sharepoint/v3/contenttype/forms"/>
  </ds:schemaRefs>
</ds:datastoreItem>
</file>

<file path=customXml/itemProps3.xml><?xml version="1.0" encoding="utf-8"?>
<ds:datastoreItem xmlns:ds="http://schemas.openxmlformats.org/officeDocument/2006/customXml" ds:itemID="{FCF54D15-89A9-4710-BC21-D560ED99BF1F}">
  <ds:schemaRefs>
    <ds:schemaRef ds:uri="008a6e24-fdb2-42fc-ae0e-66aff955575e"/>
    <ds:schemaRef ds:uri="127b2b18-38ed-4fed-a57e-17e2eb61a520"/>
    <ds:schemaRef ds:uri="3ad63606-d301-4eb1-8729-bb942b9c36b9"/>
    <ds:schemaRef ds:uri="4b2d4931-9732-4594-8762-ef427a2eb72a"/>
    <ds:schemaRef ds:uri="8fc191e9-8d31-47a3-bc79-e1e09e3ace74"/>
    <ds:schemaRef ds:uri="cc06d54a-0b0c-4217-aa90-c5a236df312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4.xml><?xml version="1.0" encoding="utf-8"?>
<ds:datastoreItem xmlns:ds="http://schemas.openxmlformats.org/officeDocument/2006/customXml" ds:itemID="{A7A12D7C-6E24-445B-A105-1C7533A12F92}">
  <ds:schemaRefs>
    <ds:schemaRef ds:uri=""/>
    <ds:schemaRef ds:uri="http://schemas.titus.com/TitusProperties/"/>
  </ds:schemaRefs>
</ds:datastoreItem>
</file>

<file path=docProps/app.xml><?xml version="1.0" encoding="utf-8"?>
<Properties xmlns="http://schemas.openxmlformats.org/officeDocument/2006/extended-properties" xmlns:vt="http://schemas.openxmlformats.org/officeDocument/2006/docPropsVTypes">
  <Template>Default Theme</Template>
  <TotalTime>0</TotalTime>
  <Words>2463</Words>
  <Application>Microsoft Office PowerPoint</Application>
  <PresentationFormat>On-screen Show (16:9)</PresentationFormat>
  <Paragraphs>278</Paragraphs>
  <Slides>59</Slides>
  <Notes>23</Notes>
  <HiddenSlides>0</HiddenSlides>
  <MMClips>0</MMClips>
  <ScaleCrop>false</ScaleCrop>
  <HeadingPairs>
    <vt:vector size="4" baseType="variant">
      <vt:variant>
        <vt:lpstr>Theme</vt:lpstr>
      </vt:variant>
      <vt:variant>
        <vt:i4>1</vt:i4>
      </vt:variant>
      <vt:variant>
        <vt:lpstr>Slide Titles</vt:lpstr>
      </vt:variant>
      <vt:variant>
        <vt:i4>59</vt:i4>
      </vt:variant>
    </vt:vector>
  </HeadingPairs>
  <TitlesOfParts>
    <vt:vector size="60" baseType="lpstr">
      <vt:lpstr>Default Theme</vt:lpstr>
      <vt:lpstr>CSD Pool Membership Meeting</vt:lpstr>
      <vt:lpstr>Meeting Agenda</vt:lpstr>
      <vt:lpstr>Call to Order</vt:lpstr>
      <vt:lpstr>Board of Directors</vt:lpstr>
      <vt:lpstr>Staff</vt:lpstr>
      <vt:lpstr>Opening Statement</vt:lpstr>
      <vt:lpstr>Official Business</vt:lpstr>
      <vt:lpstr>Financial Statement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Mid-Year Review &amp; Insurance Market Update</vt:lpstr>
      <vt:lpstr>Mid-Year Review &amp; Insurance Market Update (Cont.)</vt:lpstr>
      <vt:lpstr>Renewal Process</vt:lpstr>
      <vt:lpstr>Renewal Process (Cont.)</vt:lpstr>
      <vt:lpstr>Property Renewal </vt:lpstr>
      <vt:lpstr>Property Renewal (Cont.)</vt:lpstr>
      <vt:lpstr>Property Renewal (Cont.)</vt:lpstr>
      <vt:lpstr>Property Renewal (Cont.)</vt:lpstr>
      <vt:lpstr>Liability Renewal</vt:lpstr>
      <vt:lpstr>Liability Renewal (Cont.)</vt:lpstr>
      <vt:lpstr>Workers' Compensation Renewal</vt:lpstr>
      <vt:lpstr>Workers' Compensation Renewal (Cont.)</vt:lpstr>
      <vt:lpstr>Final Business</vt:lpstr>
      <vt:lpstr>Thank You for Attending!</vt:lpstr>
    </vt:vector>
  </TitlesOfParts>
  <Company>McGriff, Seibels, &amp; Williams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Administrator</dc:creator>
  <cp:keywords>Internal</cp:keywords>
  <cp:lastModifiedBy>Shi, Lei (MMA)</cp:lastModifiedBy>
  <cp:revision>433</cp:revision>
  <cp:lastPrinted>2024-09-08T19:01:11Z</cp:lastPrinted>
  <dcterms:created xsi:type="dcterms:W3CDTF">2008-06-24T20:41:09Z</dcterms:created>
  <dcterms:modified xsi:type="dcterms:W3CDTF">2026-09-01T22:58:58Z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69e9f784-5ce0-4195-94d8-0670d5e18dbe</vt:lpwstr>
  </property>
  <property fmtid="{D5CDD505-2E9C-101B-9397-08002B2CF9AE}" pid="3" name="Classification">
    <vt:lpwstr>TitusClass-Internal</vt:lpwstr>
  </property>
  <property fmtid="{D5CDD505-2E9C-101B-9397-08002B2CF9AE}" pid="4" name="ApplyVisualMarkings">
    <vt:lpwstr>No_v5</vt:lpwstr>
  </property>
  <property fmtid="{D5CDD505-2E9C-101B-9397-08002B2CF9AE}" pid="5" name="DataRiskClassification">
    <vt:lpwstr>Internal</vt:lpwstr>
  </property>
  <property fmtid="{D5CDD505-2E9C-101B-9397-08002B2CF9AE}" pid="6" name="ContentTypeId">
    <vt:lpwstr>0x0101001019B8AA4B02E442B0761E87E14C3254</vt:lpwstr>
  </property>
  <property fmtid="{D5CDD505-2E9C-101B-9397-08002B2CF9AE}" pid="7" name="MSIP_Label_38f1469a-2c2a-4aee-b92b-090d4c5468ff_Enabled">
    <vt:lpwstr>true</vt:lpwstr>
  </property>
  <property fmtid="{D5CDD505-2E9C-101B-9397-08002B2CF9AE}" pid="8" name="MSIP_Label_38f1469a-2c2a-4aee-b92b-090d4c5468ff_SetDate">
    <vt:lpwstr>2026-08-19T20:30:29Z</vt:lpwstr>
  </property>
  <property fmtid="{D5CDD505-2E9C-101B-9397-08002B2CF9AE}" pid="9" name="MSIP_Label_38f1469a-2c2a-4aee-b92b-090d4c5468ff_Method">
    <vt:lpwstr>Standard</vt:lpwstr>
  </property>
  <property fmtid="{D5CDD505-2E9C-101B-9397-08002B2CF9AE}" pid="10" name="MSIP_Label_38f1469a-2c2a-4aee-b92b-090d4c5468ff_Name">
    <vt:lpwstr>Confidential - Unmarked</vt:lpwstr>
  </property>
  <property fmtid="{D5CDD505-2E9C-101B-9397-08002B2CF9AE}" pid="11" name="MSIP_Label_38f1469a-2c2a-4aee-b92b-090d4c5468ff_SiteId">
    <vt:lpwstr>2a6e6092-73e4-4752-b1a5-477a17f5056d</vt:lpwstr>
  </property>
  <property fmtid="{D5CDD505-2E9C-101B-9397-08002B2CF9AE}" pid="12" name="MSIP_Label_38f1469a-2c2a-4aee-b92b-090d4c5468ff_ActionId">
    <vt:lpwstr>220eb4bf-f02d-49d4-97ae-bfd6b9afde8f</vt:lpwstr>
  </property>
  <property fmtid="{D5CDD505-2E9C-101B-9397-08002B2CF9AE}" pid="13" name="MSIP_Label_38f1469a-2c2a-4aee-b92b-090d4c5468ff_ContentBits">
    <vt:lpwstr>0</vt:lpwstr>
  </property>
  <property fmtid="{D5CDD505-2E9C-101B-9397-08002B2CF9AE}" pid="14" name="MSIP_Label_38f1469a-2c2a-4aee-b92b-090d4c5468ff_Tag">
    <vt:lpwstr>10, 3, 0, 2</vt:lpwstr>
  </property>
  <property fmtid="{D5CDD505-2E9C-101B-9397-08002B2CF9AE}" pid="15" name="MediaServiceImageTags">
    <vt:lpwstr/>
  </property>
</Properties>
</file>